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307" r:id="rId3"/>
    <p:sldId id="304" r:id="rId4"/>
    <p:sldId id="308" r:id="rId5"/>
    <p:sldId id="309" r:id="rId6"/>
    <p:sldId id="310" r:id="rId7"/>
    <p:sldId id="312" r:id="rId8"/>
    <p:sldId id="311" r:id="rId9"/>
    <p:sldId id="306" r:id="rId10"/>
    <p:sldId id="291" r:id="rId11"/>
    <p:sldId id="265" r:id="rId12"/>
    <p:sldId id="303" r:id="rId13"/>
  </p:sldIdLst>
  <p:sldSz cx="12192000" cy="6858000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055" autoAdjust="0"/>
  </p:normalViewPr>
  <p:slideViewPr>
    <p:cSldViewPr>
      <p:cViewPr varScale="1">
        <p:scale>
          <a:sx n="102" d="100"/>
          <a:sy n="102" d="100"/>
        </p:scale>
        <p:origin x="85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las Johansson" userId="508d6fafd68a2615" providerId="LiveId" clId="{41C560BB-B904-4D06-BF31-1BD8DF2B344A}"/>
    <pc:docChg chg="undo redo custSel modSld modMainMaster">
      <pc:chgData name="Niklas Johansson" userId="508d6fafd68a2615" providerId="LiveId" clId="{41C560BB-B904-4D06-BF31-1BD8DF2B344A}" dt="2019-09-10T11:16:17.315" v="265" actId="6549"/>
      <pc:docMkLst>
        <pc:docMk/>
      </pc:docMkLst>
      <pc:sldChg chg="modSp">
        <pc:chgData name="Niklas Johansson" userId="508d6fafd68a2615" providerId="LiveId" clId="{41C560BB-B904-4D06-BF31-1BD8DF2B344A}" dt="2019-09-10T11:16:17.315" v="265" actId="6549"/>
        <pc:sldMkLst>
          <pc:docMk/>
          <pc:sldMk cId="0" sldId="256"/>
        </pc:sldMkLst>
        <pc:spChg chg="mod">
          <ac:chgData name="Niklas Johansson" userId="508d6fafd68a2615" providerId="LiveId" clId="{41C560BB-B904-4D06-BF31-1BD8DF2B344A}" dt="2019-09-10T11:16:17.315" v="265" actId="6549"/>
          <ac:spMkLst>
            <pc:docMk/>
            <pc:sldMk cId="0" sldId="256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10T08:54:16.796" v="243" actId="20577"/>
          <ac:spMkLst>
            <pc:docMk/>
            <pc:sldMk cId="0" sldId="256"/>
            <ac:spMk id="4" creationId="{1F071EC3-F6C0-4E82-B2F9-CA51D81FC13F}"/>
          </ac:spMkLst>
        </pc:spChg>
      </pc:sldChg>
      <pc:sldChg chg="modSp">
        <pc:chgData name="Niklas Johansson" userId="508d6fafd68a2615" providerId="LiveId" clId="{41C560BB-B904-4D06-BF31-1BD8DF2B344A}" dt="2019-09-06T13:18:15.249" v="241" actId="313"/>
        <pc:sldMkLst>
          <pc:docMk/>
          <pc:sldMk cId="0" sldId="258"/>
        </pc:sldMkLst>
        <pc:spChg chg="mod">
          <ac:chgData name="Niklas Johansson" userId="508d6fafd68a2615" providerId="LiveId" clId="{41C560BB-B904-4D06-BF31-1BD8DF2B344A}" dt="2019-09-06T13:18:15.249" v="241" actId="313"/>
          <ac:spMkLst>
            <pc:docMk/>
            <pc:sldMk cId="0" sldId="258"/>
            <ac:spMk id="2" creationId="{429741EC-60DE-485E-9EBE-5EA7CEE376E6}"/>
          </ac:spMkLst>
        </pc:spChg>
      </pc:sldChg>
      <pc:sldChg chg="addSp delSp modSp">
        <pc:chgData name="Niklas Johansson" userId="508d6fafd68a2615" providerId="LiveId" clId="{41C560BB-B904-4D06-BF31-1BD8DF2B344A}" dt="2019-09-10T11:15:58.440" v="260"/>
        <pc:sldMkLst>
          <pc:docMk/>
          <pc:sldMk cId="2407504274" sldId="261"/>
        </pc:sldMkLst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2" creationId="{26C29AFF-6C00-4E9D-AADE-64E669A8F0E4}"/>
          </ac:spMkLst>
        </pc:spChg>
        <pc:spChg chg="mod">
          <ac:chgData name="Niklas Johansson" userId="508d6fafd68a2615" providerId="LiveId" clId="{41C560BB-B904-4D06-BF31-1BD8DF2B344A}" dt="2019-09-10T11:15:58.440" v="260"/>
          <ac:spMkLst>
            <pc:docMk/>
            <pc:sldMk cId="2407504274" sldId="261"/>
            <ac:spMk id="3" creationId="{F62C4DBE-2535-4694-9D42-0F496FDFA898}"/>
          </ac:spMkLst>
        </pc:spChg>
        <pc:spChg chg="add del mod">
          <ac:chgData name="Niklas Johansson" userId="508d6fafd68a2615" providerId="LiveId" clId="{41C560BB-B904-4D06-BF31-1BD8DF2B344A}" dt="2019-09-10T11:15:35.948" v="251"/>
          <ac:spMkLst>
            <pc:docMk/>
            <pc:sldMk cId="2407504274" sldId="261"/>
            <ac:spMk id="4" creationId="{9D1F603D-0D94-407A-B03B-094D6CACA3CD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6" creationId="{287767C8-7346-449F-BDF9-FDB5CBDC3E30}"/>
          </ac:spMkLst>
        </pc:spChg>
        <pc:spChg chg="add del mod">
          <ac:chgData name="Niklas Johansson" userId="508d6fafd68a2615" providerId="LiveId" clId="{41C560BB-B904-4D06-BF31-1BD8DF2B344A}" dt="2019-09-10T11:15:54.187" v="259"/>
          <ac:spMkLst>
            <pc:docMk/>
            <pc:sldMk cId="2407504274" sldId="261"/>
            <ac:spMk id="7" creationId="{9D8EE225-43BD-468E-AA45-C5D0709AB880}"/>
          </ac:spMkLst>
        </pc:spChg>
        <pc:picChg chg="del">
          <ac:chgData name="Niklas Johansson" userId="508d6fafd68a2615" providerId="LiveId" clId="{41C560BB-B904-4D06-BF31-1BD8DF2B344A}" dt="2019-09-10T11:14:45.520" v="245"/>
          <ac:picMkLst>
            <pc:docMk/>
            <pc:sldMk cId="2407504274" sldId="261"/>
            <ac:picMk id="5" creationId="{1B334229-A804-4AC6-83B5-38AE146D4AB2}"/>
          </ac:picMkLst>
        </pc:picChg>
      </pc:sldChg>
      <pc:sldChg chg="addSp delSp modSp">
        <pc:chgData name="Niklas Johansson" userId="508d6fafd68a2615" providerId="LiveId" clId="{41C560BB-B904-4D06-BF31-1BD8DF2B344A}" dt="2019-09-06T13:18:13.425" v="240" actId="313"/>
        <pc:sldMkLst>
          <pc:docMk/>
          <pc:sldMk cId="2593652725" sldId="263"/>
        </pc:sldMkLst>
        <pc:spChg chg="add del mod">
          <ac:chgData name="Niklas Johansson" userId="508d6fafd68a2615" providerId="LiveId" clId="{41C560BB-B904-4D06-BF31-1BD8DF2B344A}" dt="2019-09-06T13:14:56.030" v="226" actId="20577"/>
          <ac:spMkLst>
            <pc:docMk/>
            <pc:sldMk cId="2593652725" sldId="263"/>
            <ac:spMk id="2" creationId="{00000000-0000-0000-0000-000000000000}"/>
          </ac:spMkLst>
        </pc:spChg>
        <pc:spChg chg="add del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3" creationId="{00000000-0000-0000-0000-000000000000}"/>
          </ac:spMkLst>
        </pc:spChg>
        <pc:spChg chg="mod">
          <ac:chgData name="Niklas Johansson" userId="508d6fafd68a2615" providerId="LiveId" clId="{41C560BB-B904-4D06-BF31-1BD8DF2B344A}" dt="2019-09-06T13:18:13.425" v="240" actId="313"/>
          <ac:spMkLst>
            <pc:docMk/>
            <pc:sldMk cId="2593652725" sldId="263"/>
            <ac:spMk id="5" creationId="{00000000-0000-0000-0000-000000000000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7" creationId="{9C0C95E9-7582-43F8-99E6-2B6F8684A739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8" creationId="{B7B39F34-F610-4F02-A69D-145078EE815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9" creationId="{B8801414-C685-499D-BBAA-051E7EDE03E3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0" creationId="{B31C1FC0-894A-4118-BA77-9695489AFEEA}"/>
          </ac:spMkLst>
        </pc:spChg>
        <pc:spChg chg="add del mod">
          <ac:chgData name="Niklas Johansson" userId="508d6fafd68a2615" providerId="LiveId" clId="{41C560BB-B904-4D06-BF31-1BD8DF2B344A}" dt="2019-09-06T13:14:49.225" v="224"/>
          <ac:spMkLst>
            <pc:docMk/>
            <pc:sldMk cId="2593652725" sldId="263"/>
            <ac:spMk id="11" creationId="{72C3B8BD-BCD6-4033-BC88-49CBF41C07CC}"/>
          </ac:spMkLst>
        </pc:spChg>
      </pc:sldChg>
      <pc:sldMasterChg chg="modSp modSldLayout">
        <pc:chgData name="Niklas Johansson" userId="508d6fafd68a2615" providerId="LiveId" clId="{41C560BB-B904-4D06-BF31-1BD8DF2B344A}" dt="2019-09-10T11:15:51.214" v="258" actId="14100"/>
        <pc:sldMasterMkLst>
          <pc:docMk/>
          <pc:sldMasterMk cId="0" sldId="2147483648"/>
        </pc:sldMasterMkLst>
        <pc:spChg chg="mod">
          <ac:chgData name="Niklas Johansson" userId="508d6fafd68a2615" providerId="LiveId" clId="{41C560BB-B904-4D06-BF31-1BD8DF2B344A}" dt="2019-09-06T13:17:51.198" v="228" actId="20577"/>
          <ac:spMkLst>
            <pc:docMk/>
            <pc:sldMasterMk cId="0" sldId="2147483648"/>
            <ac:spMk id="5" creationId="{00000000-0000-0000-0000-000000000000}"/>
          </ac:spMkLst>
        </pc:spChg>
        <pc:picChg chg="mod">
          <ac:chgData name="Niklas Johansson" userId="508d6fafd68a2615" providerId="LiveId" clId="{41C560BB-B904-4D06-BF31-1BD8DF2B344A}" dt="2019-09-04T07:48:04.021" v="38" actId="962"/>
          <ac:picMkLst>
            <pc:docMk/>
            <pc:sldMasterMk cId="0" sldId="2147483648"/>
            <ac:picMk id="7" creationId="{00000000-0000-0000-0000-000000000000}"/>
          </ac:picMkLst>
        </pc:picChg>
        <pc:sldLayoutChg chg="modSp">
          <pc:chgData name="Niklas Johansson" userId="508d6fafd68a2615" providerId="LiveId" clId="{41C560BB-B904-4D06-BF31-1BD8DF2B344A}" dt="2019-09-04T07:48:39.917" v="78" actId="962"/>
          <pc:sldLayoutMkLst>
            <pc:docMk/>
            <pc:sldMasterMk cId="0" sldId="2147483648"/>
            <pc:sldLayoutMk cId="0" sldId="2147483649"/>
          </pc:sldLayoutMkLst>
          <pc:picChg chg="mod">
            <ac:chgData name="Niklas Johansson" userId="508d6fafd68a2615" providerId="LiveId" clId="{41C560BB-B904-4D06-BF31-1BD8DF2B344A}" dt="2019-09-04T07:48:39.917" v="78" actId="962"/>
            <ac:picMkLst>
              <pc:docMk/>
              <pc:sldMasterMk cId="0" sldId="2147483648"/>
              <pc:sldLayoutMk cId="0" sldId="2147483649"/>
              <ac:picMk id="7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7.732" v="230" actId="313"/>
          <pc:sldLayoutMkLst>
            <pc:docMk/>
            <pc:sldMasterMk cId="0" sldId="2147483648"/>
            <pc:sldLayoutMk cId="0" sldId="2147483650"/>
          </pc:sldLayoutMkLst>
          <pc:spChg chg="mod">
            <ac:chgData name="Niklas Johansson" userId="508d6fafd68a2615" providerId="LiveId" clId="{41C560BB-B904-4D06-BF31-1BD8DF2B344A}" dt="2019-09-06T13:18:07.732" v="230" actId="313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6.894" v="229" actId="313"/>
          <pc:sldLayoutMkLst>
            <pc:docMk/>
            <pc:sldMasterMk cId="0" sldId="2147483648"/>
            <pc:sldLayoutMk cId="0" sldId="2147483651"/>
          </pc:sldLayoutMkLst>
          <pc:spChg chg="mod">
            <ac:chgData name="Niklas Johansson" userId="508d6fafd68a2615" providerId="LiveId" clId="{41C560BB-B904-4D06-BF31-1BD8DF2B344A}" dt="2019-09-06T13:18:06.894" v="229" actId="313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09.145" v="232" actId="313"/>
          <pc:sldLayoutMkLst>
            <pc:docMk/>
            <pc:sldMasterMk cId="0" sldId="2147483648"/>
            <pc:sldLayoutMk cId="0" sldId="2147483652"/>
          </pc:sldLayoutMkLst>
          <pc:spChg chg="mod">
            <ac:chgData name="Niklas Johansson" userId="508d6fafd68a2615" providerId="LiveId" clId="{41C560BB-B904-4D06-BF31-1BD8DF2B344A}" dt="2019-09-06T13:18:09.145" v="232" actId="313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302" v="234" actId="313"/>
          <pc:sldLayoutMkLst>
            <pc:docMk/>
            <pc:sldMasterMk cId="0" sldId="2147483648"/>
            <pc:sldLayoutMk cId="0" sldId="2147483653"/>
          </pc:sldLayoutMkLst>
          <pc:spChg chg="mod">
            <ac:chgData name="Niklas Johansson" userId="508d6fafd68a2615" providerId="LiveId" clId="{41C560BB-B904-4D06-BF31-1BD8DF2B344A}" dt="2019-09-06T13:18:10.302" v="234" actId="313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0.844" v="235" actId="313"/>
          <pc:sldLayoutMkLst>
            <pc:docMk/>
            <pc:sldMasterMk cId="0" sldId="2147483648"/>
            <pc:sldLayoutMk cId="0" sldId="2147483654"/>
          </pc:sldLayoutMkLst>
          <pc:spChg chg="mod">
            <ac:chgData name="Niklas Johansson" userId="508d6fafd68a2615" providerId="LiveId" clId="{41C560BB-B904-4D06-BF31-1BD8DF2B344A}" dt="2019-09-06T13:18:10.844" v="235" actId="313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385" v="236" actId="313"/>
          <pc:sldLayoutMkLst>
            <pc:docMk/>
            <pc:sldMasterMk cId="0" sldId="2147483648"/>
            <pc:sldLayoutMk cId="0" sldId="2147483656"/>
          </pc:sldLayoutMkLst>
          <pc:spChg chg="mod">
            <ac:chgData name="Niklas Johansson" userId="508d6fafd68a2615" providerId="LiveId" clId="{41C560BB-B904-4D06-BF31-1BD8DF2B344A}" dt="2019-09-06T13:18:11.385" v="236" actId="313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1.869" v="237" actId="313"/>
          <pc:sldLayoutMkLst>
            <pc:docMk/>
            <pc:sldMasterMk cId="0" sldId="2147483648"/>
            <pc:sldLayoutMk cId="0" sldId="2147483657"/>
          </pc:sldLayoutMkLst>
          <pc:spChg chg="mod">
            <ac:chgData name="Niklas Johansson" userId="508d6fafd68a2615" providerId="LiveId" clId="{41C560BB-B904-4D06-BF31-1BD8DF2B344A}" dt="2019-09-06T13:18:11.869" v="237" actId="313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405" v="238" actId="313"/>
          <pc:sldLayoutMkLst>
            <pc:docMk/>
            <pc:sldMasterMk cId="0" sldId="2147483648"/>
            <pc:sldLayoutMk cId="0" sldId="2147483658"/>
          </pc:sldLayoutMkLst>
          <pc:spChg chg="mod">
            <ac:chgData name="Niklas Johansson" userId="508d6fafd68a2615" providerId="LiveId" clId="{41C560BB-B904-4D06-BF31-1BD8DF2B344A}" dt="2019-09-06T13:18:12.405" v="238" actId="313"/>
            <ac:spMkLst>
              <pc:docMk/>
              <pc:sldMasterMk cId="0" sldId="2147483648"/>
              <pc:sldLayoutMk cId="0" sldId="2147483658"/>
              <ac:spMk id="11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6T13:18:12.908" v="239" actId="313"/>
          <pc:sldLayoutMkLst>
            <pc:docMk/>
            <pc:sldMasterMk cId="0" sldId="2147483648"/>
            <pc:sldLayoutMk cId="0" sldId="2147483659"/>
          </pc:sldLayoutMkLst>
          <pc:spChg chg="mod">
            <ac:chgData name="Niklas Johansson" userId="508d6fafd68a2615" providerId="LiveId" clId="{41C560BB-B904-4D06-BF31-1BD8DF2B344A}" dt="2019-09-06T13:18:12.908" v="239" actId="313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</pc:sldLayoutChg>
        <pc:sldLayoutChg chg="modSp">
          <pc:chgData name="Niklas Johansson" userId="508d6fafd68a2615" providerId="LiveId" clId="{41C560BB-B904-4D06-BF31-1BD8DF2B344A}" dt="2019-09-04T07:49:44.129" v="222" actId="962"/>
          <pc:sldLayoutMkLst>
            <pc:docMk/>
            <pc:sldMasterMk cId="0" sldId="2147483648"/>
            <pc:sldLayoutMk cId="0" sldId="2147483660"/>
          </pc:sldLayoutMkLst>
          <pc:picChg chg="mod">
            <ac:chgData name="Niklas Johansson" userId="508d6fafd68a2615" providerId="LiveId" clId="{41C560BB-B904-4D06-BF31-1BD8DF2B344A}" dt="2019-09-04T07:49:44.129" v="222" actId="962"/>
            <ac:picMkLst>
              <pc:docMk/>
              <pc:sldMasterMk cId="0" sldId="2147483648"/>
              <pc:sldLayoutMk cId="0" sldId="2147483660"/>
              <ac:picMk id="6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8.493" v="231" actId="313"/>
          <pc:sldLayoutMkLst>
            <pc:docMk/>
            <pc:sldMasterMk cId="0" sldId="2147483648"/>
            <pc:sldLayoutMk cId="3785783036" sldId="2147483663"/>
          </pc:sldLayoutMkLst>
          <pc:spChg chg="mod">
            <ac:chgData name="Niklas Johansson" userId="508d6fafd68a2615" providerId="LiveId" clId="{41C560BB-B904-4D06-BF31-1BD8DF2B344A}" dt="2019-09-06T13:18:08.493" v="231" actId="313"/>
            <ac:spMkLst>
              <pc:docMk/>
              <pc:sldMasterMk cId="0" sldId="2147483648"/>
              <pc:sldLayoutMk cId="3785783036" sldId="2147483663"/>
              <ac:spMk id="7" creationId="{00000000-0000-0000-0000-000000000000}"/>
            </ac:spMkLst>
          </pc:spChg>
        </pc:sldLayoutChg>
        <pc:sldLayoutChg chg="addSp delSp modSp">
          <pc:chgData name="Niklas Johansson" userId="508d6fafd68a2615" providerId="LiveId" clId="{41C560BB-B904-4D06-BF31-1BD8DF2B344A}" dt="2019-09-10T11:15:51.214" v="258" actId="14100"/>
          <pc:sldLayoutMkLst>
            <pc:docMk/>
            <pc:sldMasterMk cId="0" sldId="2147483648"/>
            <pc:sldLayoutMk cId="3188933023" sldId="2147483666"/>
          </pc:sldLayoutMkLst>
          <pc:spChg chg="add del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2" creationId="{90678122-922E-444A-92EB-698DFA3CEC46}"/>
            </ac:spMkLst>
          </pc:spChg>
          <pc:spChg chg="add mod">
            <ac:chgData name="Niklas Johansson" userId="508d6fafd68a2615" providerId="LiveId" clId="{41C560BB-B904-4D06-BF31-1BD8DF2B344A}" dt="2019-09-10T11:14:30.936" v="244" actId="11529"/>
            <ac:spMkLst>
              <pc:docMk/>
              <pc:sldMasterMk cId="0" sldId="2147483648"/>
              <pc:sldLayoutMk cId="3188933023" sldId="2147483666"/>
              <ac:spMk id="5" creationId="{A2BA9A23-32C2-4627-9291-1A43C4961BD8}"/>
            </ac:spMkLst>
          </pc:spChg>
          <pc:picChg chg="add mod ord">
            <ac:chgData name="Niklas Johansson" userId="508d6fafd68a2615" providerId="LiveId" clId="{41C560BB-B904-4D06-BF31-1BD8DF2B344A}" dt="2019-09-10T11:15:51.214" v="258" actId="14100"/>
            <ac:picMkLst>
              <pc:docMk/>
              <pc:sldMasterMk cId="0" sldId="2147483648"/>
              <pc:sldLayoutMk cId="3188933023" sldId="2147483666"/>
              <ac:picMk id="7" creationId="{517B50C4-ADE2-4F23-931C-F02A6655D980}"/>
            </ac:picMkLst>
          </pc:picChg>
          <pc:picChg chg="mod">
            <ac:chgData name="Niklas Johansson" userId="508d6fafd68a2615" providerId="LiveId" clId="{41C560BB-B904-4D06-BF31-1BD8DF2B344A}" dt="2019-09-04T07:49:20.200" v="168" actId="1036"/>
            <ac:picMkLst>
              <pc:docMk/>
              <pc:sldMasterMk cId="0" sldId="2147483648"/>
              <pc:sldLayoutMk cId="3188933023" sldId="2147483666"/>
              <ac:picMk id="9" creationId="{00000000-0000-0000-0000-000000000000}"/>
            </ac:picMkLst>
          </pc:picChg>
        </pc:sldLayoutChg>
        <pc:sldLayoutChg chg="modSp">
          <pc:chgData name="Niklas Johansson" userId="508d6fafd68a2615" providerId="LiveId" clId="{41C560BB-B904-4D06-BF31-1BD8DF2B344A}" dt="2019-09-06T13:18:09.742" v="233" actId="313"/>
          <pc:sldLayoutMkLst>
            <pc:docMk/>
            <pc:sldMasterMk cId="0" sldId="2147483648"/>
            <pc:sldLayoutMk cId="1126950965" sldId="2147483672"/>
          </pc:sldLayoutMkLst>
          <pc:spChg chg="mod">
            <ac:chgData name="Niklas Johansson" userId="508d6fafd68a2615" providerId="LiveId" clId="{41C560BB-B904-4D06-BF31-1BD8DF2B344A}" dt="2019-09-06T13:18:09.742" v="233" actId="313"/>
            <ac:spMkLst>
              <pc:docMk/>
              <pc:sldMasterMk cId="0" sldId="2147483648"/>
              <pc:sldLayoutMk cId="1126950965" sldId="2147483672"/>
              <ac:spMk id="14" creationId="{00000000-0000-0000-0000-000000000000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msrv113\admusers$\820527hajo\Documents\Kvalitetsutvecklare\Kvalitetsber&#228;ttelse\Kvalitetsber&#228;ttelse%202019\avvikelser%20o%20klagom&#229;l%20underla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msrv113\admusers$\820527hajo\Documents\Kvalitetsutvecklare\Kvalitetsber&#228;ttelse\Kvalitetsber&#228;ttelse%202019\avvikels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amsrv113\admusers$\820527hajo\Documents\Kvalitetsutvecklare\Kvalitetsber&#228;ttelse\Kvalitetsber&#228;ttelse%202019\avvikelser%20o%20klagom&#229;l%20underlag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Blad1!$A$7</c:f>
              <c:strCache>
                <c:ptCount val="1"/>
                <c:pt idx="0">
                  <c:v>Klagomål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Blad1!$C$6:$F$6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Blad1!$C$7:$F$7</c:f>
              <c:numCache>
                <c:formatCode>General</c:formatCode>
                <c:ptCount val="4"/>
                <c:pt idx="0">
                  <c:v>17</c:v>
                </c:pt>
                <c:pt idx="1">
                  <c:v>10</c:v>
                </c:pt>
                <c:pt idx="2">
                  <c:v>9</c:v>
                </c:pt>
                <c:pt idx="3">
                  <c:v>10</c:v>
                </c:pt>
              </c:numCache>
            </c:numRef>
          </c:val>
        </c:ser>
        <c:ser>
          <c:idx val="1"/>
          <c:order val="1"/>
          <c:tx>
            <c:strRef>
              <c:f>Blad1!$A$8</c:f>
              <c:strCache>
                <c:ptCount val="1"/>
                <c:pt idx="0">
                  <c:v>Synpunkter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Blad1!$C$6:$F$6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Blad1!$C$8:$F$8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62811992"/>
        <c:axId val="862811208"/>
      </c:barChart>
      <c:catAx>
        <c:axId val="862811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62811208"/>
        <c:crosses val="autoZero"/>
        <c:auto val="1"/>
        <c:lblAlgn val="ctr"/>
        <c:lblOffset val="100"/>
        <c:noMultiLvlLbl val="0"/>
      </c:catAx>
      <c:valAx>
        <c:axId val="862811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62811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Blad1!$A$10</c:f>
              <c:strCache>
                <c:ptCount val="1"/>
                <c:pt idx="0">
                  <c:v>SoL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Blad1!$B$9:$C$9</c:f>
              <c:numCache>
                <c:formatCode>General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Blad1!$B$10:$C$10</c:f>
              <c:numCache>
                <c:formatCode>General</c:formatCode>
                <c:ptCount val="2"/>
                <c:pt idx="0">
                  <c:v>74</c:v>
                </c:pt>
                <c:pt idx="1">
                  <c:v>128</c:v>
                </c:pt>
              </c:numCache>
            </c:numRef>
          </c:val>
        </c:ser>
        <c:ser>
          <c:idx val="1"/>
          <c:order val="1"/>
          <c:tx>
            <c:strRef>
              <c:f>Blad1!$A$11</c:f>
              <c:strCache>
                <c:ptCount val="1"/>
                <c:pt idx="0">
                  <c:v>LSS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Blad1!$B$9:$C$9</c:f>
              <c:numCache>
                <c:formatCode>General</c:formatCode>
                <c:ptCount val="2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Blad1!$B$11:$C$11</c:f>
              <c:numCache>
                <c:formatCode>General</c:formatCode>
                <c:ptCount val="2"/>
                <c:pt idx="0">
                  <c:v>36</c:v>
                </c:pt>
                <c:pt idx="1">
                  <c:v>24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62812384"/>
        <c:axId val="862808856"/>
      </c:barChart>
      <c:catAx>
        <c:axId val="86281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62808856"/>
        <c:crosses val="autoZero"/>
        <c:auto val="1"/>
        <c:lblAlgn val="ctr"/>
        <c:lblOffset val="100"/>
        <c:noMultiLvlLbl val="0"/>
      </c:catAx>
      <c:valAx>
        <c:axId val="862808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62812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Blad1!$A$12</c:f>
              <c:strCache>
                <c:ptCount val="1"/>
                <c:pt idx="0">
                  <c:v>Lex Sarah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Blad1!$C$11:$F$11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Blad1!$C$12:$F$12</c:f>
              <c:numCache>
                <c:formatCode>General</c:formatCode>
                <c:ptCount val="4"/>
                <c:pt idx="0">
                  <c:v>17</c:v>
                </c:pt>
                <c:pt idx="1">
                  <c:v>20</c:v>
                </c:pt>
                <c:pt idx="2">
                  <c:v>19</c:v>
                </c:pt>
                <c:pt idx="3">
                  <c:v>13</c:v>
                </c:pt>
              </c:numCache>
            </c:numRef>
          </c:val>
        </c:ser>
        <c:ser>
          <c:idx val="1"/>
          <c:order val="1"/>
          <c:tx>
            <c:strRef>
              <c:f>Blad1!$A$13</c:f>
              <c:strCache>
                <c:ptCount val="1"/>
                <c:pt idx="0">
                  <c:v>IVO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Blad1!$C$11:$F$11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Blad1!$C$13:$F$13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62809248"/>
        <c:axId val="862810424"/>
      </c:barChart>
      <c:catAx>
        <c:axId val="86280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62810424"/>
        <c:crosses val="autoZero"/>
        <c:auto val="1"/>
        <c:lblAlgn val="ctr"/>
        <c:lblOffset val="100"/>
        <c:noMultiLvlLbl val="0"/>
      </c:catAx>
      <c:valAx>
        <c:axId val="86281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6280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471DB-B463-4138-B557-DDCEE6EA1C90}" type="datetimeFigureOut">
              <a:rPr lang="sv-SE" smtClean="0"/>
              <a:pPr/>
              <a:t>2021-03-02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D18B-DEA0-4FA7-9201-3F2DF621C67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E8D18B-DEA0-4FA7-9201-3F2DF621C670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4350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E8D18B-DEA0-4FA7-9201-3F2DF621C670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4077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Med mera med mera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E8D18B-DEA0-4FA7-9201-3F2DF621C670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063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E8D18B-DEA0-4FA7-9201-3F2DF621C670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7397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14621" y="446400"/>
            <a:ext cx="11025995" cy="2286000"/>
          </a:xfrm>
        </p:spPr>
        <p:txBody>
          <a:bodyPr lIns="0" tIns="0" rIns="0" bIns="0">
            <a:noAutofit/>
          </a:bodyPr>
          <a:lstStyle>
            <a:lvl1pPr>
              <a:defRPr sz="8800" b="1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6661680" y="5894840"/>
            <a:ext cx="4978936" cy="792088"/>
          </a:xfrm>
        </p:spPr>
        <p:txBody>
          <a:bodyPr lIns="0" tIns="0" rIns="0" bIns="0" anchor="b">
            <a:normAutofit/>
          </a:bodyPr>
          <a:lstStyle>
            <a:lvl1pPr marL="0" indent="0" algn="r">
              <a:buNone/>
              <a:defRPr sz="20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ange förvaltning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generell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517B50C4-ADE2-4F23-931C-F02A6655D9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19" y="0"/>
            <a:ext cx="6096000" cy="6858000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614621" y="1485816"/>
            <a:ext cx="5223894" cy="4031416"/>
          </a:xfrm>
        </p:spPr>
        <p:txBody>
          <a:bodyPr/>
          <a:lstStyle>
            <a:lvl1pPr marL="0" indent="0">
              <a:buNone/>
              <a:defRPr sz="2400" b="0"/>
            </a:lvl1pPr>
            <a:lvl2pPr marL="0" indent="0">
              <a:buNone/>
              <a:defRPr b="0"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xmlns="" id="{2502E936-5FB2-4EA0-94E7-E4FAAC8F492A}"/>
              </a:ext>
            </a:extLst>
          </p:cNvPr>
          <p:cNvSpPr txBox="1"/>
          <p:nvPr userDrawn="1"/>
        </p:nvSpPr>
        <p:spPr>
          <a:xfrm flipH="1">
            <a:off x="614621" y="470152"/>
            <a:ext cx="5223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>
                <a:solidFill>
                  <a:schemeClr val="accent2"/>
                </a:solidFill>
              </a:rPr>
              <a:t>Kontakt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xmlns="" id="{A2BA9A23-32C2-4627-9291-1A43C4961B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8933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a si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D1397134-C98B-4CCD-9A3D-D8F682F63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04864"/>
            <a:ext cx="10972800" cy="1867644"/>
          </a:xfrm>
        </p:spPr>
        <p:txBody>
          <a:bodyPr>
            <a:noAutofit/>
          </a:bodyPr>
          <a:lstStyle>
            <a:lvl1pPr algn="ctr">
              <a:defRPr sz="9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Kontakt generell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352115" y="1557825"/>
            <a:ext cx="5486400" cy="4031416"/>
          </a:xfrm>
        </p:spPr>
        <p:txBody>
          <a:bodyPr/>
          <a:lstStyle>
            <a:lvl1pPr marL="0" indent="0">
              <a:buNone/>
              <a:defRPr sz="2400" b="0"/>
            </a:lvl1pPr>
            <a:lvl2pPr marL="0" indent="0">
              <a:buNone/>
              <a:defRPr b="0"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="" xmlns:a16="http://schemas.microsoft.com/office/drawing/2014/main" id="{2502E936-5FB2-4EA0-94E7-E4FAAC8F492A}"/>
              </a:ext>
            </a:extLst>
          </p:cNvPr>
          <p:cNvSpPr txBox="1"/>
          <p:nvPr userDrawn="1"/>
        </p:nvSpPr>
        <p:spPr>
          <a:xfrm flipH="1">
            <a:off x="352115" y="542161"/>
            <a:ext cx="548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>
                <a:solidFill>
                  <a:schemeClr val="accent2"/>
                </a:solidFill>
              </a:rPr>
              <a:t>Kontakt</a:t>
            </a:r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0" y="5622136"/>
            <a:ext cx="278151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32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A087E4E-BD76-4147-A379-DBD2BE1EC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578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ång rubrik och innehåll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53485" y="285646"/>
            <a:ext cx="5486400" cy="559162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xmlns="" id="{4E894920-4AE6-47BE-86BB-F16BE623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15" y="285646"/>
            <a:ext cx="5486400" cy="559162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3" name="Platshållare fö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14" name="Platshållare för sidfo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50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210667" y="6520260"/>
            <a:ext cx="135794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99656" y="6308731"/>
            <a:ext cx="6192688" cy="427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224459" y="6309344"/>
            <a:ext cx="1344149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Sölvesborgs kommun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621" y="6181011"/>
            <a:ext cx="1875873" cy="50591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3" r:id="rId4"/>
    <p:sldLayoutId id="2147483652" r:id="rId5"/>
    <p:sldLayoutId id="214748367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6" r:id="rId14"/>
    <p:sldLayoutId id="2147483660" r:id="rId15"/>
    <p:sldLayoutId id="2147483673" r:id="rId16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2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2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xmlns="" id="{1F071EC3-F6C0-4E82-B2F9-CA51D81FC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621" y="446400"/>
            <a:ext cx="10809971" cy="1758464"/>
          </a:xfrm>
        </p:spPr>
        <p:txBody>
          <a:bodyPr/>
          <a:lstStyle/>
          <a:p>
            <a:r>
              <a:rPr lang="sv-SE" sz="6600" dirty="0" smtClean="0"/>
              <a:t>Kvalitetsberättelse 2020 </a:t>
            </a:r>
            <a:endParaRPr lang="sv-SE" sz="66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Omsorgsförvaltningen</a:t>
            </a: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943042" y="2204864"/>
            <a:ext cx="101531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chemeClr val="tx2"/>
                </a:solidFill>
              </a:rPr>
              <a:t>SOSFS 2011:9</a:t>
            </a:r>
          </a:p>
          <a:p>
            <a:r>
              <a:rPr lang="sv-SE" sz="2400" dirty="0">
                <a:solidFill>
                  <a:schemeClr val="tx2"/>
                </a:solidFill>
              </a:rPr>
              <a:t>D</a:t>
            </a:r>
            <a:r>
              <a:rPr lang="sv-SE" sz="2400" dirty="0" smtClean="0">
                <a:solidFill>
                  <a:schemeClr val="tx2"/>
                </a:solidFill>
              </a:rPr>
              <a:t>en </a:t>
            </a:r>
            <a:r>
              <a:rPr lang="sv-SE" sz="2400" dirty="0">
                <a:solidFill>
                  <a:schemeClr val="tx2"/>
                </a:solidFill>
              </a:rPr>
              <a:t>som bedriver socialtjänst eller verksamhet enligt LSS bör med dokumentationen som utgångspunkt varje år upprätta en sammanhållen kvalitetsberättelse av vilken det bör framgå</a:t>
            </a:r>
          </a:p>
          <a:p>
            <a:r>
              <a:rPr lang="sv-SE" sz="2400" dirty="0">
                <a:solidFill>
                  <a:schemeClr val="tx2"/>
                </a:solidFill>
              </a:rPr>
              <a:t>– hur arbetet med att systematiskt och fortlöpande utveckla och säkra verksamhetens kvalitet har bedrivits under föregående kalenderår,</a:t>
            </a:r>
            <a:br>
              <a:rPr lang="sv-SE" sz="2400" dirty="0">
                <a:solidFill>
                  <a:schemeClr val="tx2"/>
                </a:solidFill>
              </a:rPr>
            </a:br>
            <a:r>
              <a:rPr lang="sv-SE" sz="2400" dirty="0">
                <a:solidFill>
                  <a:schemeClr val="tx2"/>
                </a:solidFill>
              </a:rPr>
              <a:t>– vilka åtgärder som har vidtagits för att säkra verksamhetens kvalitet, och</a:t>
            </a:r>
            <a:br>
              <a:rPr lang="sv-SE" sz="2400" dirty="0">
                <a:solidFill>
                  <a:schemeClr val="tx2"/>
                </a:solidFill>
              </a:rPr>
            </a:br>
            <a:r>
              <a:rPr lang="sv-SE" sz="2400" dirty="0">
                <a:solidFill>
                  <a:schemeClr val="tx2"/>
                </a:solidFill>
              </a:rPr>
              <a:t>– vilka resultat som har uppnåtts.</a:t>
            </a:r>
          </a:p>
          <a:p>
            <a:r>
              <a:rPr lang="sv-SE" sz="2400" dirty="0">
                <a:solidFill>
                  <a:schemeClr val="tx2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F</a:t>
            </a:r>
            <a:r>
              <a:rPr lang="sv-SE" sz="3600" dirty="0" smtClean="0"/>
              <a:t>örbättringsarbeten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8"/>
          </a:xfrm>
        </p:spPr>
        <p:txBody>
          <a:bodyPr>
            <a:normAutofit/>
          </a:bodyPr>
          <a:lstStyle/>
          <a:p>
            <a:r>
              <a:rPr lang="sv-SE" b="1" dirty="0" smtClean="0"/>
              <a:t>24 timmar </a:t>
            </a:r>
            <a:r>
              <a:rPr lang="sv-SE" dirty="0" smtClean="0"/>
              <a:t>– se dygnet utifrån brukaren istället för utifrån verksamheten</a:t>
            </a:r>
          </a:p>
          <a:p>
            <a:r>
              <a:rPr lang="sv-SE" b="1" dirty="0" smtClean="0"/>
              <a:t>Delaktighet</a:t>
            </a:r>
            <a:r>
              <a:rPr lang="sv-SE" dirty="0" smtClean="0"/>
              <a:t> – öka delaktigheten inom LSS</a:t>
            </a:r>
            <a:r>
              <a:rPr lang="sv-SE" dirty="0"/>
              <a:t> </a:t>
            </a:r>
            <a:r>
              <a:rPr lang="sv-SE" dirty="0" smtClean="0"/>
              <a:t>och utgå från barnkonventionen</a:t>
            </a:r>
            <a:endParaRPr lang="sv-SE" dirty="0"/>
          </a:p>
          <a:p>
            <a:r>
              <a:rPr lang="sv-SE" b="1" dirty="0"/>
              <a:t>Individuellt</a:t>
            </a:r>
            <a:r>
              <a:rPr lang="sv-SE" dirty="0" smtClean="0"/>
              <a:t> </a:t>
            </a:r>
            <a:r>
              <a:rPr lang="sv-SE" b="1" dirty="0"/>
              <a:t>socialt</a:t>
            </a:r>
            <a:r>
              <a:rPr lang="sv-SE" dirty="0" smtClean="0"/>
              <a:t> </a:t>
            </a:r>
            <a:r>
              <a:rPr lang="sv-SE" dirty="0"/>
              <a:t>innehåll</a:t>
            </a:r>
            <a:r>
              <a:rPr lang="sv-SE" dirty="0" smtClean="0"/>
              <a:t> särbo – insatser för brukare som inte deltar i gruppaktiviteter</a:t>
            </a:r>
          </a:p>
          <a:p>
            <a:r>
              <a:rPr lang="sv-SE" b="1" dirty="0" smtClean="0"/>
              <a:t>Klagomål och synpunkter </a:t>
            </a:r>
            <a:r>
              <a:rPr lang="sv-SE" dirty="0" smtClean="0"/>
              <a:t>– hur får vi de äldre att veta vart de ska vända sig</a:t>
            </a:r>
          </a:p>
          <a:p>
            <a:r>
              <a:rPr lang="sv-SE" b="1" dirty="0" smtClean="0"/>
              <a:t>Samverkan mellan myndighet och </a:t>
            </a:r>
            <a:r>
              <a:rPr lang="sv-SE" b="1" dirty="0" err="1" smtClean="0"/>
              <a:t>Sunnanbo</a:t>
            </a:r>
            <a:r>
              <a:rPr lang="sv-SE" b="1" dirty="0" smtClean="0"/>
              <a:t> </a:t>
            </a:r>
            <a:r>
              <a:rPr lang="sv-SE" dirty="0" smtClean="0"/>
              <a:t>– hur ska vi jobba?</a:t>
            </a:r>
          </a:p>
          <a:p>
            <a:r>
              <a:rPr lang="sv-SE" b="1" dirty="0" smtClean="0"/>
              <a:t>Socialt innehåll inom hemtjänsten </a:t>
            </a:r>
            <a:r>
              <a:rPr lang="sv-SE" dirty="0" smtClean="0"/>
              <a:t>– bryta ensamhet </a:t>
            </a:r>
          </a:p>
          <a:p>
            <a:r>
              <a:rPr lang="sv-SE" b="1" dirty="0" err="1" smtClean="0"/>
              <a:t>Teamträffar</a:t>
            </a:r>
            <a:r>
              <a:rPr lang="sv-SE" b="1" dirty="0" smtClean="0"/>
              <a:t> </a:t>
            </a:r>
            <a:r>
              <a:rPr lang="sv-SE" dirty="0" smtClean="0"/>
              <a:t>– effektivisera och förbättra det tvärprofessionella teamet</a:t>
            </a:r>
          </a:p>
          <a:p>
            <a:r>
              <a:rPr lang="sv-SE" b="1" dirty="0" smtClean="0"/>
              <a:t>Teknik i omsorgen </a:t>
            </a:r>
            <a:r>
              <a:rPr lang="sv-SE" dirty="0" smtClean="0"/>
              <a:t>– många möjligheter, vilken strategi ska vi ha?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21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gör vi 2021?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Utvärdera 2020</a:t>
            </a:r>
          </a:p>
          <a:p>
            <a:r>
              <a:rPr lang="sv-SE" dirty="0" smtClean="0"/>
              <a:t>Organisationsförändring</a:t>
            </a:r>
          </a:p>
          <a:p>
            <a:r>
              <a:rPr lang="sv-SE" dirty="0" smtClean="0"/>
              <a:t>Förbättringsarbeten</a:t>
            </a:r>
          </a:p>
          <a:p>
            <a:r>
              <a:rPr lang="sv-SE" dirty="0" smtClean="0"/>
              <a:t>Metodutvecklare, kvalitetsundersköterskor</a:t>
            </a:r>
          </a:p>
          <a:p>
            <a:r>
              <a:rPr lang="sv-SE" dirty="0" smtClean="0"/>
              <a:t>Fortsatt arbete och utveckling av ledningssystemet</a:t>
            </a:r>
            <a:endParaRPr lang="sv-SE" dirty="0"/>
          </a:p>
          <a:p>
            <a:r>
              <a:rPr lang="sv-SE" dirty="0" smtClean="0"/>
              <a:t>Äldreplan</a:t>
            </a:r>
          </a:p>
          <a:p>
            <a:r>
              <a:rPr lang="sv-SE" dirty="0" smtClean="0"/>
              <a:t>Implementering  och utvärdering av IBIC</a:t>
            </a:r>
            <a:endParaRPr lang="sv-SE" dirty="0"/>
          </a:p>
          <a:p>
            <a:r>
              <a:rPr lang="sv-SE" dirty="0" smtClean="0"/>
              <a:t>Studiecirklar</a:t>
            </a:r>
          </a:p>
          <a:p>
            <a:r>
              <a:rPr lang="sv-SE" dirty="0" smtClean="0"/>
              <a:t>Sveriges bästa hemtjänst</a:t>
            </a:r>
          </a:p>
          <a:p>
            <a:endParaRPr lang="sv-SE" dirty="0" smtClean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81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F62C4DBE-2535-4694-9D42-0F496FDFA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/>
              <a:t>Hanna Johansson</a:t>
            </a:r>
            <a:endParaRPr lang="sv-SE" b="1" dirty="0"/>
          </a:p>
          <a:p>
            <a:r>
              <a:rPr lang="sv-SE" b="0" dirty="0" smtClean="0"/>
              <a:t>Kvalitetsutvecklare</a:t>
            </a:r>
            <a:endParaRPr lang="sv-SE" b="0" dirty="0"/>
          </a:p>
          <a:p>
            <a:r>
              <a:rPr lang="sv-SE" b="0" dirty="0" smtClean="0"/>
              <a:t>0456-816055</a:t>
            </a:r>
            <a:endParaRPr lang="sv-SE" b="0" dirty="0"/>
          </a:p>
          <a:p>
            <a:r>
              <a:rPr lang="sv-SE" dirty="0"/>
              <a:t>h</a:t>
            </a:r>
            <a:r>
              <a:rPr lang="sv-SE" b="0" dirty="0" smtClean="0"/>
              <a:t>anna.johansson1@solvesborg.se</a:t>
            </a:r>
            <a:endParaRPr lang="sv-SE" b="0" dirty="0"/>
          </a:p>
          <a:p>
            <a:endParaRPr lang="sv-SE" b="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514" y="0"/>
            <a:ext cx="6363076" cy="68580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352115" y="476672"/>
            <a:ext cx="3223605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45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Tillgängligt ledningssystem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39616" y="2492896"/>
            <a:ext cx="5472608" cy="3096344"/>
          </a:xfrm>
        </p:spPr>
        <p:txBody>
          <a:bodyPr/>
          <a:lstStyle/>
          <a:p>
            <a:pPr marL="0" indent="0">
              <a:buNone/>
            </a:pPr>
            <a:r>
              <a:rPr lang="sv-SE" dirty="0" smtClean="0"/>
              <a:t>- Länk via intranätet in till ledningssystemet</a:t>
            </a:r>
          </a:p>
          <a:p>
            <a:pPr marL="0" indent="0">
              <a:buNone/>
            </a:pPr>
            <a:r>
              <a:rPr lang="sv-SE" dirty="0" smtClean="0"/>
              <a:t>- Ikon på skrivbordet på datorer och telefoner</a:t>
            </a:r>
          </a:p>
          <a:p>
            <a:pPr marL="0" indent="0">
              <a:buNone/>
            </a:pPr>
            <a:r>
              <a:rPr lang="sv-SE" dirty="0" smtClean="0"/>
              <a:t>- Länk till ledningssystemet via hemsidan solvesborg.se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2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129" y="1489428"/>
            <a:ext cx="5097748" cy="684773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1" y="2348880"/>
            <a:ext cx="1621287" cy="1885218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949" y="2706148"/>
            <a:ext cx="2572108" cy="33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</a:t>
            </a:r>
            <a:r>
              <a:rPr lang="sv-SE" dirty="0" smtClean="0"/>
              <a:t>genkontroll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600203"/>
            <a:ext cx="4766320" cy="4525963"/>
          </a:xfrm>
        </p:spPr>
        <p:txBody>
          <a:bodyPr/>
          <a:lstStyle/>
          <a:p>
            <a:pPr marL="0" indent="0">
              <a:buNone/>
            </a:pPr>
            <a:r>
              <a:rPr lang="sv-SE" dirty="0" smtClean="0"/>
              <a:t>- Årlig egenkontroll enligt checklista</a:t>
            </a:r>
          </a:p>
          <a:p>
            <a:pPr marL="0" indent="0">
              <a:buNone/>
            </a:pPr>
            <a:r>
              <a:rPr lang="sv-SE" dirty="0" smtClean="0"/>
              <a:t>- Egenkontroll upprättad våren 2020 utifrån pandemin</a:t>
            </a:r>
          </a:p>
          <a:p>
            <a:pPr marL="0" indent="0">
              <a:buNone/>
            </a:pPr>
            <a:r>
              <a:rPr lang="sv-SE" dirty="0" smtClean="0"/>
              <a:t>- Egenkontroll genomförd av omsorgskontoret sommaren 2020</a:t>
            </a:r>
          </a:p>
          <a:p>
            <a:pPr marL="0" indent="0">
              <a:buNone/>
            </a:pPr>
            <a:r>
              <a:rPr lang="sv-SE" dirty="0" smtClean="0"/>
              <a:t>- Månatlig egenkontroll utifrån pandemin from november 2020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3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382" y="1600203"/>
            <a:ext cx="6070912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9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Synpunkter / Klagomål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4</a:t>
            </a:fld>
            <a:endParaRPr lang="sv-SE" dirty="0"/>
          </a:p>
        </p:txBody>
      </p:sp>
      <p:graphicFrame>
        <p:nvGraphicFramePr>
          <p:cNvPr id="7" name="Platshållare för innehåll 6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094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Avvikelser </a:t>
            </a:r>
            <a:r>
              <a:rPr lang="sv-SE" dirty="0" err="1" smtClean="0"/>
              <a:t>SoL</a:t>
            </a:r>
            <a:r>
              <a:rPr lang="sv-SE" dirty="0"/>
              <a:t> </a:t>
            </a:r>
            <a:r>
              <a:rPr lang="sv-SE" dirty="0" smtClean="0"/>
              <a:t>/ LSS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5</a:t>
            </a:fld>
            <a:endParaRPr lang="sv-SE" dirty="0"/>
          </a:p>
        </p:txBody>
      </p:sp>
      <p:graphicFrame>
        <p:nvGraphicFramePr>
          <p:cNvPr id="7" name="Platshållare för innehåll 6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446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Lex Sarah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6</a:t>
            </a:fld>
            <a:endParaRPr lang="sv-SE" dirty="0"/>
          </a:p>
        </p:txBody>
      </p:sp>
      <p:graphicFrame>
        <p:nvGraphicFramePr>
          <p:cNvPr id="7" name="Platshållare för innehåll 6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2072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Inspektioner IVO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v-SE" dirty="0" smtClean="0"/>
              <a:t>uppmärksamma </a:t>
            </a:r>
            <a:r>
              <a:rPr lang="sv-SE" dirty="0"/>
              <a:t>följsamheten av basala </a:t>
            </a:r>
            <a:r>
              <a:rPr lang="sv-SE" dirty="0" smtClean="0"/>
              <a:t>hygienrutiner</a:t>
            </a:r>
          </a:p>
          <a:p>
            <a:pPr>
              <a:buFontTx/>
              <a:buChar char="-"/>
            </a:pPr>
            <a:r>
              <a:rPr lang="sv-SE" dirty="0"/>
              <a:t>h</a:t>
            </a:r>
            <a:r>
              <a:rPr lang="sv-SE" dirty="0" smtClean="0"/>
              <a:t>ur säkerställs </a:t>
            </a:r>
            <a:r>
              <a:rPr lang="sv-SE" dirty="0"/>
              <a:t>kvalitet och säkerhet vid förändringar i insatser, för att tillgodose enskildas </a:t>
            </a:r>
            <a:r>
              <a:rPr lang="sv-SE" dirty="0" smtClean="0"/>
              <a:t>behov</a:t>
            </a:r>
          </a:p>
          <a:p>
            <a:pPr>
              <a:buFontTx/>
              <a:buChar char="-"/>
            </a:pPr>
            <a:endParaRPr lang="sv-SE" dirty="0" smtClean="0"/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r>
              <a:rPr lang="sv-SE" dirty="0" smtClean="0"/>
              <a:t>Följt rapporter för att dra lärdom i pandemin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064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8</a:t>
            </a:fld>
            <a:endParaRPr lang="sv-SE" dirty="0"/>
          </a:p>
        </p:txBody>
      </p:sp>
      <p:pic>
        <p:nvPicPr>
          <p:cNvPr id="7" name="Platshållare för innehåll 1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9" y="274638"/>
            <a:ext cx="6850242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5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2021-03-02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solvesborg.se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mtClean="0"/>
              <a:t>Sida </a:t>
            </a:r>
            <a:fld id="{442FF2AC-5952-4A76-A4C8-7FBE2B124180}" type="slidenum">
              <a:rPr lang="sv-SE" smtClean="0"/>
              <a:pPr/>
              <a:t>9</a:t>
            </a:fld>
            <a:endParaRPr lang="sv-SE" dirty="0"/>
          </a:p>
        </p:txBody>
      </p:sp>
      <p:pic>
        <p:nvPicPr>
          <p:cNvPr id="7" name="Platshållare för innehåll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548680"/>
            <a:ext cx="9865096" cy="554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8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Sölvesborg 20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6444"/>
      </a:accent1>
      <a:accent2>
        <a:srgbClr val="243861"/>
      </a:accent2>
      <a:accent3>
        <a:srgbClr val="A1D1C3"/>
      </a:accent3>
      <a:accent4>
        <a:srgbClr val="FCE400"/>
      </a:accent4>
      <a:accent5>
        <a:srgbClr val="8D343B"/>
      </a:accent5>
      <a:accent6>
        <a:srgbClr val="8EAD39"/>
      </a:accent6>
      <a:hlink>
        <a:srgbClr val="0563C1"/>
      </a:hlink>
      <a:folHlink>
        <a:srgbClr val="954F72"/>
      </a:folHlink>
    </a:clrScheme>
    <a:fontScheme name="Overpass">
      <a:majorFont>
        <a:latin typeface="Overpass"/>
        <a:ea typeface=""/>
        <a:cs typeface=""/>
      </a:majorFont>
      <a:minorFont>
        <a:latin typeface="Overpas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Sölvesborg - enkel.potx" id="{C67B42E3-219C-47EF-8A2E-324BCC244B12}" vid="{4DC546DF-425A-4970-99AB-37F4F9EAD48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Sölvesborg - enkel</Template>
  <TotalTime>1565</TotalTime>
  <Words>310</Words>
  <Application>Microsoft Office PowerPoint</Application>
  <PresentationFormat>Bredbild</PresentationFormat>
  <Paragraphs>82</Paragraphs>
  <Slides>12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Overpass</vt:lpstr>
      <vt:lpstr>Office-tema</vt:lpstr>
      <vt:lpstr>Kvalitetsberättelse 2020 </vt:lpstr>
      <vt:lpstr>Tillgängligt ledningssystem</vt:lpstr>
      <vt:lpstr>Egenkontroll</vt:lpstr>
      <vt:lpstr>Synpunkter / Klagomål</vt:lpstr>
      <vt:lpstr>Avvikelser SoL / LSS</vt:lpstr>
      <vt:lpstr>Lex Sarah</vt:lpstr>
      <vt:lpstr>Inspektioner IVO</vt:lpstr>
      <vt:lpstr>PowerPoint-presentation</vt:lpstr>
      <vt:lpstr>PowerPoint-presentation</vt:lpstr>
      <vt:lpstr>Förbättringsarbeten</vt:lpstr>
      <vt:lpstr>Vad gör vi 2021?</vt:lpstr>
      <vt:lpstr>PowerPoint-presentation</vt:lpstr>
    </vt:vector>
  </TitlesOfParts>
  <Company>SBKF 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 till Sölvesborg</dc:title>
  <dc:creator>Hanna Johansson</dc:creator>
  <cp:lastModifiedBy>Camilla Eriksson</cp:lastModifiedBy>
  <cp:revision>52</cp:revision>
  <cp:lastPrinted>2020-02-27T12:52:29Z</cp:lastPrinted>
  <dcterms:created xsi:type="dcterms:W3CDTF">2020-02-07T12:03:04Z</dcterms:created>
  <dcterms:modified xsi:type="dcterms:W3CDTF">2021-03-02T10:21:41Z</dcterms:modified>
</cp:coreProperties>
</file>