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4" r:id="rId3"/>
    <p:sldId id="271" r:id="rId4"/>
    <p:sldId id="276" r:id="rId5"/>
    <p:sldId id="285" r:id="rId6"/>
    <p:sldId id="286" r:id="rId7"/>
    <p:sldId id="287" r:id="rId8"/>
    <p:sldId id="300" r:id="rId9"/>
    <p:sldId id="288" r:id="rId10"/>
    <p:sldId id="301" r:id="rId11"/>
    <p:sldId id="289" r:id="rId12"/>
    <p:sldId id="302" r:id="rId13"/>
    <p:sldId id="290" r:id="rId14"/>
    <p:sldId id="291" r:id="rId15"/>
    <p:sldId id="292" r:id="rId16"/>
    <p:sldId id="307" r:id="rId17"/>
    <p:sldId id="283" r:id="rId18"/>
    <p:sldId id="308" r:id="rId19"/>
    <p:sldId id="296" r:id="rId20"/>
    <p:sldId id="297" r:id="rId21"/>
    <p:sldId id="309" r:id="rId22"/>
    <p:sldId id="310" r:id="rId23"/>
    <p:sldId id="278" r:id="rId24"/>
    <p:sldId id="261" r:id="rId25"/>
    <p:sldId id="258" r:id="rId26"/>
    <p:sldId id="275" r:id="rId27"/>
    <p:sldId id="273" r:id="rId28"/>
  </p:sldIdLst>
  <p:sldSz cx="12192000" cy="6858000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60B"/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Johansson" userId="508d6fafd68a2615" providerId="LiveId" clId="{41C560BB-B904-4D06-BF31-1BD8DF2B344A}"/>
    <pc:docChg chg="undo redo custSel modSld modMainMaster">
      <pc:chgData name="Niklas Johansson" userId="508d6fafd68a2615" providerId="LiveId" clId="{41C560BB-B904-4D06-BF31-1BD8DF2B344A}" dt="2019-09-10T11:16:17.315" v="265" actId="6549"/>
      <pc:docMkLst>
        <pc:docMk/>
      </pc:docMkLst>
      <pc:sldChg chg="modSp">
        <pc:chgData name="Niklas Johansson" userId="508d6fafd68a2615" providerId="LiveId" clId="{41C560BB-B904-4D06-BF31-1BD8DF2B344A}" dt="2019-09-10T11:16:17.315" v="265" actId="6549"/>
        <pc:sldMkLst>
          <pc:docMk/>
          <pc:sldMk cId="0" sldId="256"/>
        </pc:sldMkLst>
        <pc:spChg chg="mod">
          <ac:chgData name="Niklas Johansson" userId="508d6fafd68a2615" providerId="LiveId" clId="{41C560BB-B904-4D06-BF31-1BD8DF2B344A}" dt="2019-09-10T11:16:17.315" v="265" actId="6549"/>
          <ac:spMkLst>
            <pc:docMk/>
            <pc:sldMk cId="0" sldId="256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10T08:54:16.796" v="243" actId="20577"/>
          <ac:spMkLst>
            <pc:docMk/>
            <pc:sldMk cId="0" sldId="256"/>
            <ac:spMk id="4" creationId="{1F071EC3-F6C0-4E82-B2F9-CA51D81FC13F}"/>
          </ac:spMkLst>
        </pc:spChg>
      </pc:sldChg>
      <pc:sldChg chg="modSp">
        <pc:chgData name="Niklas Johansson" userId="508d6fafd68a2615" providerId="LiveId" clId="{41C560BB-B904-4D06-BF31-1BD8DF2B344A}" dt="2019-09-06T13:18:15.249" v="241" actId="313"/>
        <pc:sldMkLst>
          <pc:docMk/>
          <pc:sldMk cId="0" sldId="258"/>
        </pc:sldMkLst>
        <pc:spChg chg="mod">
          <ac:chgData name="Niklas Johansson" userId="508d6fafd68a2615" providerId="LiveId" clId="{41C560BB-B904-4D06-BF31-1BD8DF2B344A}" dt="2019-09-06T13:18:15.249" v="241" actId="313"/>
          <ac:spMkLst>
            <pc:docMk/>
            <pc:sldMk cId="0" sldId="258"/>
            <ac:spMk id="2" creationId="{429741EC-60DE-485E-9EBE-5EA7CEE376E6}"/>
          </ac:spMkLst>
        </pc:spChg>
      </pc:sldChg>
      <pc:sldChg chg="addSp delSp modSp">
        <pc:chgData name="Niklas Johansson" userId="508d6fafd68a2615" providerId="LiveId" clId="{41C560BB-B904-4D06-BF31-1BD8DF2B344A}" dt="2019-09-10T11:15:58.440" v="260"/>
        <pc:sldMkLst>
          <pc:docMk/>
          <pc:sldMk cId="2407504274" sldId="261"/>
        </pc:sldMkLst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2" creationId="{26C29AFF-6C00-4E9D-AADE-64E669A8F0E4}"/>
          </ac:spMkLst>
        </pc:spChg>
        <pc:spChg chg="mod">
          <ac:chgData name="Niklas Johansson" userId="508d6fafd68a2615" providerId="LiveId" clId="{41C560BB-B904-4D06-BF31-1BD8DF2B344A}" dt="2019-09-10T11:15:58.440" v="260"/>
          <ac:spMkLst>
            <pc:docMk/>
            <pc:sldMk cId="2407504274" sldId="261"/>
            <ac:spMk id="3" creationId="{F62C4DBE-2535-4694-9D42-0F496FDFA898}"/>
          </ac:spMkLst>
        </pc:spChg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4" creationId="{9D1F603D-0D94-407A-B03B-094D6CACA3CD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6" creationId="{287767C8-7346-449F-BDF9-FDB5CBDC3E30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7" creationId="{9D8EE225-43BD-468E-AA45-C5D0709AB880}"/>
          </ac:spMkLst>
        </pc:spChg>
        <pc:picChg chg="del">
          <ac:chgData name="Niklas Johansson" userId="508d6fafd68a2615" providerId="LiveId" clId="{41C560BB-B904-4D06-BF31-1BD8DF2B344A}" dt="2019-09-10T11:14:45.520" v="245"/>
          <ac:picMkLst>
            <pc:docMk/>
            <pc:sldMk cId="2407504274" sldId="261"/>
            <ac:picMk id="5" creationId="{1B334229-A804-4AC6-83B5-38AE146D4AB2}"/>
          </ac:picMkLst>
        </pc:picChg>
      </pc:sldChg>
      <pc:sldChg chg="addSp delSp modSp">
        <pc:chgData name="Niklas Johansson" userId="508d6fafd68a2615" providerId="LiveId" clId="{41C560BB-B904-4D06-BF31-1BD8DF2B344A}" dt="2019-09-06T13:18:13.425" v="240" actId="313"/>
        <pc:sldMkLst>
          <pc:docMk/>
          <pc:sldMk cId="2593652725" sldId="263"/>
        </pc:sldMkLst>
        <pc:spChg chg="add del mod">
          <ac:chgData name="Niklas Johansson" userId="508d6fafd68a2615" providerId="LiveId" clId="{41C560BB-B904-4D06-BF31-1BD8DF2B344A}" dt="2019-09-06T13:14:56.030" v="226" actId="20577"/>
          <ac:spMkLst>
            <pc:docMk/>
            <pc:sldMk cId="2593652725" sldId="263"/>
            <ac:spMk id="2" creationId="{00000000-0000-0000-0000-000000000000}"/>
          </ac:spMkLst>
        </pc:spChg>
        <pc:spChg chg="add del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06T13:18:13.425" v="240" actId="313"/>
          <ac:spMkLst>
            <pc:docMk/>
            <pc:sldMk cId="2593652725" sldId="263"/>
            <ac:spMk id="5" creationId="{00000000-0000-0000-0000-000000000000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7" creationId="{9C0C95E9-7582-43F8-99E6-2B6F8684A739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8" creationId="{B7B39F34-F610-4F02-A69D-145078EE815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9" creationId="{B8801414-C685-499D-BBAA-051E7EDE03E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0" creationId="{B31C1FC0-894A-4118-BA77-9695489AFEEA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1" creationId="{72C3B8BD-BCD6-4033-BC88-49CBF41C07CC}"/>
          </ac:spMkLst>
        </pc:spChg>
      </pc:sldChg>
      <pc:sldMasterChg chg="modSp modSldLayout">
        <pc:chgData name="Niklas Johansson" userId="508d6fafd68a2615" providerId="LiveId" clId="{41C560BB-B904-4D06-BF31-1BD8DF2B344A}" dt="2019-09-10T11:15:51.214" v="258" actId="14100"/>
        <pc:sldMasterMkLst>
          <pc:docMk/>
          <pc:sldMasterMk cId="0" sldId="2147483648"/>
        </pc:sldMasterMkLst>
        <pc:spChg chg="mod">
          <ac:chgData name="Niklas Johansson" userId="508d6fafd68a2615" providerId="LiveId" clId="{41C560BB-B904-4D06-BF31-1BD8DF2B344A}" dt="2019-09-06T13:17:51.198" v="228" actId="20577"/>
          <ac:spMkLst>
            <pc:docMk/>
            <pc:sldMasterMk cId="0" sldId="2147483648"/>
            <ac:spMk id="5" creationId="{00000000-0000-0000-0000-000000000000}"/>
          </ac:spMkLst>
        </pc:spChg>
        <pc:picChg chg="mod">
          <ac:chgData name="Niklas Johansson" userId="508d6fafd68a2615" providerId="LiveId" clId="{41C560BB-B904-4D06-BF31-1BD8DF2B344A}" dt="2019-09-04T07:48:04.021" v="38" actId="962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Niklas Johansson" userId="508d6fafd68a2615" providerId="LiveId" clId="{41C560BB-B904-4D06-BF31-1BD8DF2B344A}" dt="2019-09-04T07:48:39.917" v="78" actId="962"/>
          <pc:sldLayoutMkLst>
            <pc:docMk/>
            <pc:sldMasterMk cId="0" sldId="2147483648"/>
            <pc:sldLayoutMk cId="0" sldId="2147483649"/>
          </pc:sldLayoutMkLst>
          <pc:picChg chg="mod">
            <ac:chgData name="Niklas Johansson" userId="508d6fafd68a2615" providerId="LiveId" clId="{41C560BB-B904-4D06-BF31-1BD8DF2B344A}" dt="2019-09-04T07:48:39.917" v="78" actId="962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7.732" v="230" actId="313"/>
          <pc:sldLayoutMkLst>
            <pc:docMk/>
            <pc:sldMasterMk cId="0" sldId="2147483648"/>
            <pc:sldLayoutMk cId="0" sldId="2147483650"/>
          </pc:sldLayoutMkLst>
          <pc:spChg chg="mod">
            <ac:chgData name="Niklas Johansson" userId="508d6fafd68a2615" providerId="LiveId" clId="{41C560BB-B904-4D06-BF31-1BD8DF2B344A}" dt="2019-09-06T13:18:07.732" v="230" actId="313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6.894" v="229" actId="313"/>
          <pc:sldLayoutMkLst>
            <pc:docMk/>
            <pc:sldMasterMk cId="0" sldId="2147483648"/>
            <pc:sldLayoutMk cId="0" sldId="2147483651"/>
          </pc:sldLayoutMkLst>
          <pc:spChg chg="mod">
            <ac:chgData name="Niklas Johansson" userId="508d6fafd68a2615" providerId="LiveId" clId="{41C560BB-B904-4D06-BF31-1BD8DF2B344A}" dt="2019-09-06T13:18:06.894" v="229" actId="313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9.145" v="232" actId="313"/>
          <pc:sldLayoutMkLst>
            <pc:docMk/>
            <pc:sldMasterMk cId="0" sldId="2147483648"/>
            <pc:sldLayoutMk cId="0" sldId="2147483652"/>
          </pc:sldLayoutMkLst>
          <pc:spChg chg="mod">
            <ac:chgData name="Niklas Johansson" userId="508d6fafd68a2615" providerId="LiveId" clId="{41C560BB-B904-4D06-BF31-1BD8DF2B344A}" dt="2019-09-06T13:18:09.145" v="232" actId="313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302" v="234" actId="313"/>
          <pc:sldLayoutMkLst>
            <pc:docMk/>
            <pc:sldMasterMk cId="0" sldId="2147483648"/>
            <pc:sldLayoutMk cId="0" sldId="2147483653"/>
          </pc:sldLayoutMkLst>
          <pc:spChg chg="mod">
            <ac:chgData name="Niklas Johansson" userId="508d6fafd68a2615" providerId="LiveId" clId="{41C560BB-B904-4D06-BF31-1BD8DF2B344A}" dt="2019-09-06T13:18:10.302" v="234" actId="313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844" v="235" actId="313"/>
          <pc:sldLayoutMkLst>
            <pc:docMk/>
            <pc:sldMasterMk cId="0" sldId="2147483648"/>
            <pc:sldLayoutMk cId="0" sldId="2147483654"/>
          </pc:sldLayoutMkLst>
          <pc:spChg chg="mod">
            <ac:chgData name="Niklas Johansson" userId="508d6fafd68a2615" providerId="LiveId" clId="{41C560BB-B904-4D06-BF31-1BD8DF2B344A}" dt="2019-09-06T13:18:10.844" v="235" actId="313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385" v="236" actId="313"/>
          <pc:sldLayoutMkLst>
            <pc:docMk/>
            <pc:sldMasterMk cId="0" sldId="2147483648"/>
            <pc:sldLayoutMk cId="0" sldId="2147483656"/>
          </pc:sldLayoutMkLst>
          <pc:spChg chg="mod">
            <ac:chgData name="Niklas Johansson" userId="508d6fafd68a2615" providerId="LiveId" clId="{41C560BB-B904-4D06-BF31-1BD8DF2B344A}" dt="2019-09-06T13:18:11.385" v="236" actId="313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869" v="237" actId="313"/>
          <pc:sldLayoutMkLst>
            <pc:docMk/>
            <pc:sldMasterMk cId="0" sldId="2147483648"/>
            <pc:sldLayoutMk cId="0" sldId="2147483657"/>
          </pc:sldLayoutMkLst>
          <pc:spChg chg="mod">
            <ac:chgData name="Niklas Johansson" userId="508d6fafd68a2615" providerId="LiveId" clId="{41C560BB-B904-4D06-BF31-1BD8DF2B344A}" dt="2019-09-06T13:18:11.869" v="237" actId="313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405" v="238" actId="313"/>
          <pc:sldLayoutMkLst>
            <pc:docMk/>
            <pc:sldMasterMk cId="0" sldId="2147483648"/>
            <pc:sldLayoutMk cId="0" sldId="2147483658"/>
          </pc:sldLayoutMkLst>
          <pc:spChg chg="mod">
            <ac:chgData name="Niklas Johansson" userId="508d6fafd68a2615" providerId="LiveId" clId="{41C560BB-B904-4D06-BF31-1BD8DF2B344A}" dt="2019-09-06T13:18:12.405" v="238" actId="313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908" v="239" actId="313"/>
          <pc:sldLayoutMkLst>
            <pc:docMk/>
            <pc:sldMasterMk cId="0" sldId="2147483648"/>
            <pc:sldLayoutMk cId="0" sldId="2147483659"/>
          </pc:sldLayoutMkLst>
          <pc:spChg chg="mod">
            <ac:chgData name="Niklas Johansson" userId="508d6fafd68a2615" providerId="LiveId" clId="{41C560BB-B904-4D06-BF31-1BD8DF2B344A}" dt="2019-09-06T13:18:12.908" v="239" actId="313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4T07:49:44.129" v="222" actId="962"/>
          <pc:sldLayoutMkLst>
            <pc:docMk/>
            <pc:sldMasterMk cId="0" sldId="2147483648"/>
            <pc:sldLayoutMk cId="0" sldId="2147483660"/>
          </pc:sldLayoutMkLst>
          <pc:picChg chg="mod">
            <ac:chgData name="Niklas Johansson" userId="508d6fafd68a2615" providerId="LiveId" clId="{41C560BB-B904-4D06-BF31-1BD8DF2B344A}" dt="2019-09-04T07:49:44.129" v="222" actId="962"/>
            <ac:picMkLst>
              <pc:docMk/>
              <pc:sldMasterMk cId="0" sldId="2147483648"/>
              <pc:sldLayoutMk cId="0" sldId="2147483660"/>
              <ac:picMk id="6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8.493" v="231" actId="313"/>
          <pc:sldLayoutMkLst>
            <pc:docMk/>
            <pc:sldMasterMk cId="0" sldId="2147483648"/>
            <pc:sldLayoutMk cId="3785783036" sldId="2147483663"/>
          </pc:sldLayoutMkLst>
          <pc:spChg chg="mod">
            <ac:chgData name="Niklas Johansson" userId="508d6fafd68a2615" providerId="LiveId" clId="{41C560BB-B904-4D06-BF31-1BD8DF2B344A}" dt="2019-09-06T13:18:08.493" v="231" actId="313"/>
            <ac:spMkLst>
              <pc:docMk/>
              <pc:sldMasterMk cId="0" sldId="2147483648"/>
              <pc:sldLayoutMk cId="3785783036" sldId="2147483663"/>
              <ac:spMk id="7" creationId="{00000000-0000-0000-0000-000000000000}"/>
            </ac:spMkLst>
          </pc:spChg>
        </pc:sldLayoutChg>
        <pc:sldLayoutChg chg="addSp delSp modSp">
          <pc:chgData name="Niklas Johansson" userId="508d6fafd68a2615" providerId="LiveId" clId="{41C560BB-B904-4D06-BF31-1BD8DF2B344A}" dt="2019-09-10T11:15:51.214" v="258" actId="14100"/>
          <pc:sldLayoutMkLst>
            <pc:docMk/>
            <pc:sldMasterMk cId="0" sldId="2147483648"/>
            <pc:sldLayoutMk cId="3188933023" sldId="2147483666"/>
          </pc:sldLayoutMkLst>
          <pc:spChg chg="add del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2" creationId="{90678122-922E-444A-92EB-698DFA3CEC46}"/>
            </ac:spMkLst>
          </pc:spChg>
          <pc:spChg chg="add mod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5" creationId="{A2BA9A23-32C2-4627-9291-1A43C4961BD8}"/>
            </ac:spMkLst>
          </pc:spChg>
          <pc:picChg chg="add mod ord">
            <ac:chgData name="Niklas Johansson" userId="508d6fafd68a2615" providerId="LiveId" clId="{41C560BB-B904-4D06-BF31-1BD8DF2B344A}" dt="2019-09-10T11:15:51.214" v="258" actId="14100"/>
            <ac:picMkLst>
              <pc:docMk/>
              <pc:sldMasterMk cId="0" sldId="2147483648"/>
              <pc:sldLayoutMk cId="3188933023" sldId="2147483666"/>
              <ac:picMk id="7" creationId="{517B50C4-ADE2-4F23-931C-F02A6655D980}"/>
            </ac:picMkLst>
          </pc:picChg>
          <pc:picChg chg="mod">
            <ac:chgData name="Niklas Johansson" userId="508d6fafd68a2615" providerId="LiveId" clId="{41C560BB-B904-4D06-BF31-1BD8DF2B344A}" dt="2019-09-04T07:49:20.200" v="168" actId="1036"/>
            <ac:picMkLst>
              <pc:docMk/>
              <pc:sldMasterMk cId="0" sldId="2147483648"/>
              <pc:sldLayoutMk cId="3188933023" sldId="2147483666"/>
              <ac:picMk id="9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9.742" v="233" actId="313"/>
          <pc:sldLayoutMkLst>
            <pc:docMk/>
            <pc:sldMasterMk cId="0" sldId="2147483648"/>
            <pc:sldLayoutMk cId="1126950965" sldId="2147483672"/>
          </pc:sldLayoutMkLst>
          <pc:spChg chg="mod">
            <ac:chgData name="Niklas Johansson" userId="508d6fafd68a2615" providerId="LiveId" clId="{41C560BB-B904-4D06-BF31-1BD8DF2B344A}" dt="2019-09-06T13:18:09.742" v="233" actId="313"/>
            <ac:spMkLst>
              <pc:docMk/>
              <pc:sldMasterMk cId="0" sldId="2147483648"/>
              <pc:sldLayoutMk cId="1126950965" sldId="2147483672"/>
              <ac:spMk id="14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3D69F0-86F9-46DC-919E-74B98D0B0505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95DAC40-E650-4152-A513-19D54C23CC45}">
      <dgm:prSet phldrT="[Text]"/>
      <dgm:spPr/>
      <dgm:t>
        <a:bodyPr/>
        <a:lstStyle/>
        <a:p>
          <a:r>
            <a:rPr lang="sv-SE" dirty="0" smtClean="0"/>
            <a:t>Mål Strategier</a:t>
          </a:r>
          <a:endParaRPr lang="sv-SE" dirty="0"/>
        </a:p>
      </dgm:t>
    </dgm:pt>
    <dgm:pt modelId="{105DBD25-A114-4A0E-9D60-CED071DDDEF3}" type="parTrans" cxnId="{70EEEB6B-6FBD-42FF-81ED-2C7E95906D73}">
      <dgm:prSet/>
      <dgm:spPr/>
      <dgm:t>
        <a:bodyPr/>
        <a:lstStyle/>
        <a:p>
          <a:endParaRPr lang="sv-SE"/>
        </a:p>
      </dgm:t>
    </dgm:pt>
    <dgm:pt modelId="{F80F704A-CF82-46BD-930A-F7D76F30E055}" type="sibTrans" cxnId="{70EEEB6B-6FBD-42FF-81ED-2C7E95906D73}">
      <dgm:prSet/>
      <dgm:spPr/>
      <dgm:t>
        <a:bodyPr/>
        <a:lstStyle/>
        <a:p>
          <a:endParaRPr lang="sv-SE"/>
        </a:p>
      </dgm:t>
    </dgm:pt>
    <dgm:pt modelId="{E7BE51CE-AA3A-4BD2-B97C-FB610998F335}">
      <dgm:prSet phldrT="[Text]"/>
      <dgm:spPr/>
      <dgm:t>
        <a:bodyPr/>
        <a:lstStyle/>
        <a:p>
          <a:r>
            <a:rPr lang="sv-SE" dirty="0" smtClean="0"/>
            <a:t>Struktur</a:t>
          </a:r>
          <a:endParaRPr lang="sv-SE" dirty="0"/>
        </a:p>
      </dgm:t>
    </dgm:pt>
    <dgm:pt modelId="{552C36CC-C18F-40DA-8FC8-EA473269B978}" type="parTrans" cxnId="{886DD697-0162-4B94-AF83-38FBC9C2C3B1}">
      <dgm:prSet/>
      <dgm:spPr/>
      <dgm:t>
        <a:bodyPr/>
        <a:lstStyle/>
        <a:p>
          <a:endParaRPr lang="sv-SE"/>
        </a:p>
      </dgm:t>
    </dgm:pt>
    <dgm:pt modelId="{7A215B01-E00D-4E02-9B29-EDF2FDA0C6F1}" type="sibTrans" cxnId="{886DD697-0162-4B94-AF83-38FBC9C2C3B1}">
      <dgm:prSet/>
      <dgm:spPr/>
      <dgm:t>
        <a:bodyPr/>
        <a:lstStyle/>
        <a:p>
          <a:endParaRPr lang="sv-SE"/>
        </a:p>
      </dgm:t>
    </dgm:pt>
    <dgm:pt modelId="{A572661C-1613-4132-AF07-CE3BEFB5203D}">
      <dgm:prSet phldrT="[Text]"/>
      <dgm:spPr/>
      <dgm:t>
        <a:bodyPr/>
        <a:lstStyle/>
        <a:p>
          <a:r>
            <a:rPr lang="sv-SE" dirty="0" smtClean="0"/>
            <a:t>Process</a:t>
          </a:r>
          <a:endParaRPr lang="sv-SE" dirty="0"/>
        </a:p>
      </dgm:t>
    </dgm:pt>
    <dgm:pt modelId="{954114DD-4B0A-4AEF-916A-BF17BDFAA4CF}" type="parTrans" cxnId="{DCBB28B5-A769-4957-93F2-ED014A9942F3}">
      <dgm:prSet/>
      <dgm:spPr/>
      <dgm:t>
        <a:bodyPr/>
        <a:lstStyle/>
        <a:p>
          <a:endParaRPr lang="sv-SE"/>
        </a:p>
      </dgm:t>
    </dgm:pt>
    <dgm:pt modelId="{C103C612-E114-48FA-86B1-CF9E8EBD7D58}" type="sibTrans" cxnId="{DCBB28B5-A769-4957-93F2-ED014A9942F3}">
      <dgm:prSet/>
      <dgm:spPr/>
      <dgm:t>
        <a:bodyPr/>
        <a:lstStyle/>
        <a:p>
          <a:endParaRPr lang="sv-SE"/>
        </a:p>
      </dgm:t>
    </dgm:pt>
    <dgm:pt modelId="{71BB77F0-7F6C-47F0-AA63-FAFA93775001}">
      <dgm:prSet phldrT="[Text]"/>
      <dgm:spPr/>
      <dgm:t>
        <a:bodyPr/>
        <a:lstStyle/>
        <a:p>
          <a:r>
            <a:rPr lang="sv-SE" dirty="0" smtClean="0"/>
            <a:t>Resultat Analys</a:t>
          </a:r>
          <a:endParaRPr lang="sv-SE" dirty="0"/>
        </a:p>
      </dgm:t>
    </dgm:pt>
    <dgm:pt modelId="{2A72B0F3-B1BF-48C8-89BC-42537622A4F0}" type="parTrans" cxnId="{4DB21126-FC86-4B81-9804-750A9FECC372}">
      <dgm:prSet/>
      <dgm:spPr/>
      <dgm:t>
        <a:bodyPr/>
        <a:lstStyle/>
        <a:p>
          <a:endParaRPr lang="sv-SE"/>
        </a:p>
      </dgm:t>
    </dgm:pt>
    <dgm:pt modelId="{8897A13A-8EBD-48AB-AB99-31BBD27DEB2C}" type="sibTrans" cxnId="{4DB21126-FC86-4B81-9804-750A9FECC372}">
      <dgm:prSet/>
      <dgm:spPr/>
      <dgm:t>
        <a:bodyPr/>
        <a:lstStyle/>
        <a:p>
          <a:endParaRPr lang="sv-SE"/>
        </a:p>
      </dgm:t>
    </dgm:pt>
    <dgm:pt modelId="{9B1D4EF0-4425-4581-B016-79AEE41D3CE5}" type="pres">
      <dgm:prSet presAssocID="{9F3D69F0-86F9-46DC-919E-74B98D0B050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AA9CB3D-F649-4B55-809F-36EEA9668AF1}" type="pres">
      <dgm:prSet presAssocID="{9F3D69F0-86F9-46DC-919E-74B98D0B0505}" presName="children" presStyleCnt="0"/>
      <dgm:spPr/>
    </dgm:pt>
    <dgm:pt modelId="{0981496E-018B-4D34-9BEF-0ED30318AA18}" type="pres">
      <dgm:prSet presAssocID="{9F3D69F0-86F9-46DC-919E-74B98D0B0505}" presName="childPlaceholder" presStyleCnt="0"/>
      <dgm:spPr/>
    </dgm:pt>
    <dgm:pt modelId="{9DE9F406-E1B4-44F5-B600-FE6C8490B7B2}" type="pres">
      <dgm:prSet presAssocID="{9F3D69F0-86F9-46DC-919E-74B98D0B0505}" presName="circle" presStyleCnt="0"/>
      <dgm:spPr/>
    </dgm:pt>
    <dgm:pt modelId="{C27BFC23-A79C-4189-9C5C-E591EEBAAE59}" type="pres">
      <dgm:prSet presAssocID="{9F3D69F0-86F9-46DC-919E-74B98D0B050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3458FF6-6CEA-40D4-8829-44A5B5885842}" type="pres">
      <dgm:prSet presAssocID="{9F3D69F0-86F9-46DC-919E-74B98D0B0505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3F009DD-6B53-4E89-BD03-A4054789BE0E}" type="pres">
      <dgm:prSet presAssocID="{9F3D69F0-86F9-46DC-919E-74B98D0B050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29509D8-A9C7-4CC9-AEA9-5F9423F36DD0}" type="pres">
      <dgm:prSet presAssocID="{9F3D69F0-86F9-46DC-919E-74B98D0B0505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923EE1-42DC-43C2-9CEE-F3A03F50ECAC}" type="pres">
      <dgm:prSet presAssocID="{9F3D69F0-86F9-46DC-919E-74B98D0B0505}" presName="quadrantPlaceholder" presStyleCnt="0"/>
      <dgm:spPr/>
    </dgm:pt>
    <dgm:pt modelId="{C8350753-5599-44ED-B774-7804BD570768}" type="pres">
      <dgm:prSet presAssocID="{9F3D69F0-86F9-46DC-919E-74B98D0B0505}" presName="center1" presStyleLbl="fgShp" presStyleIdx="0" presStyleCnt="2"/>
      <dgm:spPr/>
    </dgm:pt>
    <dgm:pt modelId="{20A25490-C7D9-40AE-875E-0B65AFBE32CD}" type="pres">
      <dgm:prSet presAssocID="{9F3D69F0-86F9-46DC-919E-74B98D0B0505}" presName="center2" presStyleLbl="fgShp" presStyleIdx="1" presStyleCnt="2"/>
      <dgm:spPr/>
    </dgm:pt>
  </dgm:ptLst>
  <dgm:cxnLst>
    <dgm:cxn modelId="{1C974F86-61C5-4646-B1AE-74A2F7A46E43}" type="presOf" srcId="{495DAC40-E650-4152-A513-19D54C23CC45}" destId="{C27BFC23-A79C-4189-9C5C-E591EEBAAE59}" srcOrd="0" destOrd="0" presId="urn:microsoft.com/office/officeart/2005/8/layout/cycle4"/>
    <dgm:cxn modelId="{19D6E244-231A-46AF-88F8-54395734F947}" type="presOf" srcId="{A572661C-1613-4132-AF07-CE3BEFB5203D}" destId="{83F009DD-6B53-4E89-BD03-A4054789BE0E}" srcOrd="0" destOrd="0" presId="urn:microsoft.com/office/officeart/2005/8/layout/cycle4"/>
    <dgm:cxn modelId="{4DB21126-FC86-4B81-9804-750A9FECC372}" srcId="{9F3D69F0-86F9-46DC-919E-74B98D0B0505}" destId="{71BB77F0-7F6C-47F0-AA63-FAFA93775001}" srcOrd="3" destOrd="0" parTransId="{2A72B0F3-B1BF-48C8-89BC-42537622A4F0}" sibTransId="{8897A13A-8EBD-48AB-AB99-31BBD27DEB2C}"/>
    <dgm:cxn modelId="{886DD697-0162-4B94-AF83-38FBC9C2C3B1}" srcId="{9F3D69F0-86F9-46DC-919E-74B98D0B0505}" destId="{E7BE51CE-AA3A-4BD2-B97C-FB610998F335}" srcOrd="1" destOrd="0" parTransId="{552C36CC-C18F-40DA-8FC8-EA473269B978}" sibTransId="{7A215B01-E00D-4E02-9B29-EDF2FDA0C6F1}"/>
    <dgm:cxn modelId="{835EC537-6FDF-4934-AD06-A6FCACAD8138}" type="presOf" srcId="{E7BE51CE-AA3A-4BD2-B97C-FB610998F335}" destId="{93458FF6-6CEA-40D4-8829-44A5B5885842}" srcOrd="0" destOrd="0" presId="urn:microsoft.com/office/officeart/2005/8/layout/cycle4"/>
    <dgm:cxn modelId="{8C19E550-D1E6-481C-90FE-4744AEF28DCA}" type="presOf" srcId="{71BB77F0-7F6C-47F0-AA63-FAFA93775001}" destId="{529509D8-A9C7-4CC9-AEA9-5F9423F36DD0}" srcOrd="0" destOrd="0" presId="urn:microsoft.com/office/officeart/2005/8/layout/cycle4"/>
    <dgm:cxn modelId="{DCBB28B5-A769-4957-93F2-ED014A9942F3}" srcId="{9F3D69F0-86F9-46DC-919E-74B98D0B0505}" destId="{A572661C-1613-4132-AF07-CE3BEFB5203D}" srcOrd="2" destOrd="0" parTransId="{954114DD-4B0A-4AEF-916A-BF17BDFAA4CF}" sibTransId="{C103C612-E114-48FA-86B1-CF9E8EBD7D58}"/>
    <dgm:cxn modelId="{70EEEB6B-6FBD-42FF-81ED-2C7E95906D73}" srcId="{9F3D69F0-86F9-46DC-919E-74B98D0B0505}" destId="{495DAC40-E650-4152-A513-19D54C23CC45}" srcOrd="0" destOrd="0" parTransId="{105DBD25-A114-4A0E-9D60-CED071DDDEF3}" sibTransId="{F80F704A-CF82-46BD-930A-F7D76F30E055}"/>
    <dgm:cxn modelId="{0EA1B6AA-FD1D-482C-85A7-07AF75030A6C}" type="presOf" srcId="{9F3D69F0-86F9-46DC-919E-74B98D0B0505}" destId="{9B1D4EF0-4425-4581-B016-79AEE41D3CE5}" srcOrd="0" destOrd="0" presId="urn:microsoft.com/office/officeart/2005/8/layout/cycle4"/>
    <dgm:cxn modelId="{F418401B-C284-44FA-A935-3A23124D9CA0}" type="presParOf" srcId="{9B1D4EF0-4425-4581-B016-79AEE41D3CE5}" destId="{7AA9CB3D-F649-4B55-809F-36EEA9668AF1}" srcOrd="0" destOrd="0" presId="urn:microsoft.com/office/officeart/2005/8/layout/cycle4"/>
    <dgm:cxn modelId="{95DF8712-8B2F-45E2-AE3F-650E0D750BEC}" type="presParOf" srcId="{7AA9CB3D-F649-4B55-809F-36EEA9668AF1}" destId="{0981496E-018B-4D34-9BEF-0ED30318AA18}" srcOrd="0" destOrd="0" presId="urn:microsoft.com/office/officeart/2005/8/layout/cycle4"/>
    <dgm:cxn modelId="{E583BE55-1601-4D57-A9E3-06FE253BD920}" type="presParOf" srcId="{9B1D4EF0-4425-4581-B016-79AEE41D3CE5}" destId="{9DE9F406-E1B4-44F5-B600-FE6C8490B7B2}" srcOrd="1" destOrd="0" presId="urn:microsoft.com/office/officeart/2005/8/layout/cycle4"/>
    <dgm:cxn modelId="{8DE2C083-A72A-4C18-A59C-2CF05176E925}" type="presParOf" srcId="{9DE9F406-E1B4-44F5-B600-FE6C8490B7B2}" destId="{C27BFC23-A79C-4189-9C5C-E591EEBAAE59}" srcOrd="0" destOrd="0" presId="urn:microsoft.com/office/officeart/2005/8/layout/cycle4"/>
    <dgm:cxn modelId="{6678F9B0-A6E4-4914-B746-9FEF71EEB79A}" type="presParOf" srcId="{9DE9F406-E1B4-44F5-B600-FE6C8490B7B2}" destId="{93458FF6-6CEA-40D4-8829-44A5B5885842}" srcOrd="1" destOrd="0" presId="urn:microsoft.com/office/officeart/2005/8/layout/cycle4"/>
    <dgm:cxn modelId="{DA65D52D-8E3D-4848-A860-A86F7B8ED920}" type="presParOf" srcId="{9DE9F406-E1B4-44F5-B600-FE6C8490B7B2}" destId="{83F009DD-6B53-4E89-BD03-A4054789BE0E}" srcOrd="2" destOrd="0" presId="urn:microsoft.com/office/officeart/2005/8/layout/cycle4"/>
    <dgm:cxn modelId="{321584FC-FEC6-40BB-9EF7-E7FB44ACDA5D}" type="presParOf" srcId="{9DE9F406-E1B4-44F5-B600-FE6C8490B7B2}" destId="{529509D8-A9C7-4CC9-AEA9-5F9423F36DD0}" srcOrd="3" destOrd="0" presId="urn:microsoft.com/office/officeart/2005/8/layout/cycle4"/>
    <dgm:cxn modelId="{BA37BF8C-849D-4DB6-98CB-E8283AFC9EDE}" type="presParOf" srcId="{9DE9F406-E1B4-44F5-B600-FE6C8490B7B2}" destId="{CD923EE1-42DC-43C2-9CEE-F3A03F50ECAC}" srcOrd="4" destOrd="0" presId="urn:microsoft.com/office/officeart/2005/8/layout/cycle4"/>
    <dgm:cxn modelId="{948F15F3-4BA6-46EB-9AB7-06790C79844A}" type="presParOf" srcId="{9B1D4EF0-4425-4581-B016-79AEE41D3CE5}" destId="{C8350753-5599-44ED-B774-7804BD570768}" srcOrd="2" destOrd="0" presId="urn:microsoft.com/office/officeart/2005/8/layout/cycle4"/>
    <dgm:cxn modelId="{86D46F5E-3446-479F-8035-9E9E8BE5EFB2}" type="presParOf" srcId="{9B1D4EF0-4425-4581-B016-79AEE41D3CE5}" destId="{20A25490-C7D9-40AE-875E-0B65AFBE32C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3D69F0-86F9-46DC-919E-74B98D0B0505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95DAC40-E650-4152-A513-19D54C23CC45}">
      <dgm:prSet phldrT="[Text]"/>
      <dgm:spPr/>
      <dgm:t>
        <a:bodyPr/>
        <a:lstStyle/>
        <a:p>
          <a:r>
            <a:rPr lang="sv-SE" dirty="0" smtClean="0"/>
            <a:t>Mål Strategier</a:t>
          </a:r>
          <a:endParaRPr lang="sv-SE" dirty="0"/>
        </a:p>
      </dgm:t>
    </dgm:pt>
    <dgm:pt modelId="{105DBD25-A114-4A0E-9D60-CED071DDDEF3}" type="parTrans" cxnId="{70EEEB6B-6FBD-42FF-81ED-2C7E95906D73}">
      <dgm:prSet/>
      <dgm:spPr/>
      <dgm:t>
        <a:bodyPr/>
        <a:lstStyle/>
        <a:p>
          <a:endParaRPr lang="sv-SE"/>
        </a:p>
      </dgm:t>
    </dgm:pt>
    <dgm:pt modelId="{F80F704A-CF82-46BD-930A-F7D76F30E055}" type="sibTrans" cxnId="{70EEEB6B-6FBD-42FF-81ED-2C7E95906D73}">
      <dgm:prSet/>
      <dgm:spPr/>
      <dgm:t>
        <a:bodyPr/>
        <a:lstStyle/>
        <a:p>
          <a:endParaRPr lang="sv-SE"/>
        </a:p>
      </dgm:t>
    </dgm:pt>
    <dgm:pt modelId="{355CB619-579E-4081-B773-C5AB3A637EDF}">
      <dgm:prSet phldrT="[Text]" custT="1"/>
      <dgm:spPr/>
      <dgm:t>
        <a:bodyPr/>
        <a:lstStyle/>
        <a:p>
          <a:r>
            <a:rPr lang="sv-SE" sz="2800" dirty="0" err="1" smtClean="0"/>
            <a:t>Act</a:t>
          </a:r>
          <a:r>
            <a:rPr lang="sv-SE" sz="2800" dirty="0" smtClean="0"/>
            <a:t> (förbättra)</a:t>
          </a:r>
          <a:endParaRPr lang="sv-SE" sz="2800" dirty="0"/>
        </a:p>
      </dgm:t>
    </dgm:pt>
    <dgm:pt modelId="{C4DDA7B8-4831-4066-BBCD-42B215F979E2}" type="parTrans" cxnId="{62D92FC3-72CE-4450-A88C-4D8143122B55}">
      <dgm:prSet/>
      <dgm:spPr/>
      <dgm:t>
        <a:bodyPr/>
        <a:lstStyle/>
        <a:p>
          <a:endParaRPr lang="sv-SE"/>
        </a:p>
      </dgm:t>
    </dgm:pt>
    <dgm:pt modelId="{14A3CDAC-6F9F-462A-9588-8AFD04DCC428}" type="sibTrans" cxnId="{62D92FC3-72CE-4450-A88C-4D8143122B55}">
      <dgm:prSet/>
      <dgm:spPr/>
      <dgm:t>
        <a:bodyPr/>
        <a:lstStyle/>
        <a:p>
          <a:endParaRPr lang="sv-SE"/>
        </a:p>
      </dgm:t>
    </dgm:pt>
    <dgm:pt modelId="{E7BE51CE-AA3A-4BD2-B97C-FB610998F335}">
      <dgm:prSet phldrT="[Text]"/>
      <dgm:spPr/>
      <dgm:t>
        <a:bodyPr/>
        <a:lstStyle/>
        <a:p>
          <a:r>
            <a:rPr lang="sv-SE" dirty="0" smtClean="0"/>
            <a:t>Struktur</a:t>
          </a:r>
          <a:endParaRPr lang="sv-SE" dirty="0"/>
        </a:p>
      </dgm:t>
    </dgm:pt>
    <dgm:pt modelId="{552C36CC-C18F-40DA-8FC8-EA473269B978}" type="parTrans" cxnId="{886DD697-0162-4B94-AF83-38FBC9C2C3B1}">
      <dgm:prSet/>
      <dgm:spPr/>
      <dgm:t>
        <a:bodyPr/>
        <a:lstStyle/>
        <a:p>
          <a:endParaRPr lang="sv-SE"/>
        </a:p>
      </dgm:t>
    </dgm:pt>
    <dgm:pt modelId="{7A215B01-E00D-4E02-9B29-EDF2FDA0C6F1}" type="sibTrans" cxnId="{886DD697-0162-4B94-AF83-38FBC9C2C3B1}">
      <dgm:prSet/>
      <dgm:spPr/>
      <dgm:t>
        <a:bodyPr/>
        <a:lstStyle/>
        <a:p>
          <a:endParaRPr lang="sv-SE"/>
        </a:p>
      </dgm:t>
    </dgm:pt>
    <dgm:pt modelId="{A4F6CBD4-A90D-4DBE-9530-6505D719A8A8}">
      <dgm:prSet phldrT="[Text]" custT="1"/>
      <dgm:spPr/>
      <dgm:t>
        <a:bodyPr/>
        <a:lstStyle/>
        <a:p>
          <a:r>
            <a:rPr lang="sv-SE" sz="2800" dirty="0" smtClean="0"/>
            <a:t>Plan (planera)</a:t>
          </a:r>
          <a:endParaRPr lang="sv-SE" sz="2800" dirty="0"/>
        </a:p>
      </dgm:t>
    </dgm:pt>
    <dgm:pt modelId="{DD5BF1F7-9838-4F37-87AC-D6E89B5C56E0}" type="parTrans" cxnId="{F237100F-6F7E-4C1D-A0CC-1D497E3273E2}">
      <dgm:prSet/>
      <dgm:spPr/>
      <dgm:t>
        <a:bodyPr/>
        <a:lstStyle/>
        <a:p>
          <a:endParaRPr lang="sv-SE"/>
        </a:p>
      </dgm:t>
    </dgm:pt>
    <dgm:pt modelId="{EC83C586-11A1-4999-9A19-1B3552818A91}" type="sibTrans" cxnId="{F237100F-6F7E-4C1D-A0CC-1D497E3273E2}">
      <dgm:prSet/>
      <dgm:spPr/>
      <dgm:t>
        <a:bodyPr/>
        <a:lstStyle/>
        <a:p>
          <a:endParaRPr lang="sv-SE"/>
        </a:p>
      </dgm:t>
    </dgm:pt>
    <dgm:pt modelId="{A572661C-1613-4132-AF07-CE3BEFB5203D}">
      <dgm:prSet phldrT="[Text]"/>
      <dgm:spPr/>
      <dgm:t>
        <a:bodyPr/>
        <a:lstStyle/>
        <a:p>
          <a:r>
            <a:rPr lang="sv-SE" dirty="0" smtClean="0"/>
            <a:t>Process</a:t>
          </a:r>
          <a:endParaRPr lang="sv-SE" dirty="0"/>
        </a:p>
      </dgm:t>
    </dgm:pt>
    <dgm:pt modelId="{954114DD-4B0A-4AEF-916A-BF17BDFAA4CF}" type="parTrans" cxnId="{DCBB28B5-A769-4957-93F2-ED014A9942F3}">
      <dgm:prSet/>
      <dgm:spPr/>
      <dgm:t>
        <a:bodyPr/>
        <a:lstStyle/>
        <a:p>
          <a:endParaRPr lang="sv-SE"/>
        </a:p>
      </dgm:t>
    </dgm:pt>
    <dgm:pt modelId="{C103C612-E114-48FA-86B1-CF9E8EBD7D58}" type="sibTrans" cxnId="{DCBB28B5-A769-4957-93F2-ED014A9942F3}">
      <dgm:prSet/>
      <dgm:spPr/>
      <dgm:t>
        <a:bodyPr/>
        <a:lstStyle/>
        <a:p>
          <a:endParaRPr lang="sv-SE"/>
        </a:p>
      </dgm:t>
    </dgm:pt>
    <dgm:pt modelId="{3EF989F3-2D66-4148-874F-40B83DB0289F}">
      <dgm:prSet phldrT="[Text]" custT="1"/>
      <dgm:spPr/>
      <dgm:t>
        <a:bodyPr/>
        <a:lstStyle/>
        <a:p>
          <a:r>
            <a:rPr lang="sv-SE" sz="2800" dirty="0" smtClean="0"/>
            <a:t>Do (genomför)</a:t>
          </a:r>
          <a:endParaRPr lang="sv-SE" sz="2800" dirty="0"/>
        </a:p>
      </dgm:t>
    </dgm:pt>
    <dgm:pt modelId="{30881B47-DE9C-4AA3-887E-6C50EA8D133A}" type="parTrans" cxnId="{B87C2FFC-0339-4558-B519-E3F5913BB259}">
      <dgm:prSet/>
      <dgm:spPr/>
      <dgm:t>
        <a:bodyPr/>
        <a:lstStyle/>
        <a:p>
          <a:endParaRPr lang="sv-SE"/>
        </a:p>
      </dgm:t>
    </dgm:pt>
    <dgm:pt modelId="{8C75C0DA-7137-4B08-A28B-28CE7F6D50D7}" type="sibTrans" cxnId="{B87C2FFC-0339-4558-B519-E3F5913BB259}">
      <dgm:prSet/>
      <dgm:spPr/>
      <dgm:t>
        <a:bodyPr/>
        <a:lstStyle/>
        <a:p>
          <a:endParaRPr lang="sv-SE"/>
        </a:p>
      </dgm:t>
    </dgm:pt>
    <dgm:pt modelId="{71BB77F0-7F6C-47F0-AA63-FAFA93775001}">
      <dgm:prSet phldrT="[Text]"/>
      <dgm:spPr/>
      <dgm:t>
        <a:bodyPr/>
        <a:lstStyle/>
        <a:p>
          <a:r>
            <a:rPr lang="sv-SE" dirty="0" smtClean="0"/>
            <a:t>Resultat Analys</a:t>
          </a:r>
          <a:endParaRPr lang="sv-SE" dirty="0"/>
        </a:p>
      </dgm:t>
    </dgm:pt>
    <dgm:pt modelId="{2A72B0F3-B1BF-48C8-89BC-42537622A4F0}" type="parTrans" cxnId="{4DB21126-FC86-4B81-9804-750A9FECC372}">
      <dgm:prSet/>
      <dgm:spPr/>
      <dgm:t>
        <a:bodyPr/>
        <a:lstStyle/>
        <a:p>
          <a:endParaRPr lang="sv-SE"/>
        </a:p>
      </dgm:t>
    </dgm:pt>
    <dgm:pt modelId="{8897A13A-8EBD-48AB-AB99-31BBD27DEB2C}" type="sibTrans" cxnId="{4DB21126-FC86-4B81-9804-750A9FECC372}">
      <dgm:prSet/>
      <dgm:spPr/>
      <dgm:t>
        <a:bodyPr/>
        <a:lstStyle/>
        <a:p>
          <a:endParaRPr lang="sv-SE"/>
        </a:p>
      </dgm:t>
    </dgm:pt>
    <dgm:pt modelId="{4705C05C-0E42-471B-9A63-2CC18B99AC3C}">
      <dgm:prSet phldrT="[Text]" custT="1"/>
      <dgm:spPr/>
      <dgm:t>
        <a:bodyPr/>
        <a:lstStyle/>
        <a:p>
          <a:r>
            <a:rPr lang="sv-SE" sz="2800" dirty="0" smtClean="0"/>
            <a:t>Check (kontrollera)</a:t>
          </a:r>
          <a:endParaRPr lang="sv-SE" sz="2800" dirty="0"/>
        </a:p>
      </dgm:t>
    </dgm:pt>
    <dgm:pt modelId="{2B2C7C1E-6074-4B24-B018-1174570A46A2}" type="parTrans" cxnId="{61581F9C-2355-4BAF-B12D-4DBA40BD3821}">
      <dgm:prSet/>
      <dgm:spPr/>
      <dgm:t>
        <a:bodyPr/>
        <a:lstStyle/>
        <a:p>
          <a:endParaRPr lang="sv-SE"/>
        </a:p>
      </dgm:t>
    </dgm:pt>
    <dgm:pt modelId="{F59B46FC-E762-43BC-9672-19E5124F7706}" type="sibTrans" cxnId="{61581F9C-2355-4BAF-B12D-4DBA40BD3821}">
      <dgm:prSet/>
      <dgm:spPr/>
      <dgm:t>
        <a:bodyPr/>
        <a:lstStyle/>
        <a:p>
          <a:endParaRPr lang="sv-SE"/>
        </a:p>
      </dgm:t>
    </dgm:pt>
    <dgm:pt modelId="{9B1D4EF0-4425-4581-B016-79AEE41D3CE5}" type="pres">
      <dgm:prSet presAssocID="{9F3D69F0-86F9-46DC-919E-74B98D0B050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AA9CB3D-F649-4B55-809F-36EEA9668AF1}" type="pres">
      <dgm:prSet presAssocID="{9F3D69F0-86F9-46DC-919E-74B98D0B0505}" presName="children" presStyleCnt="0"/>
      <dgm:spPr/>
    </dgm:pt>
    <dgm:pt modelId="{58463D89-1545-4265-AF42-418C364797B5}" type="pres">
      <dgm:prSet presAssocID="{9F3D69F0-86F9-46DC-919E-74B98D0B0505}" presName="child1group" presStyleCnt="0"/>
      <dgm:spPr/>
    </dgm:pt>
    <dgm:pt modelId="{093DF258-CB49-461D-8738-A4E5FF37F368}" type="pres">
      <dgm:prSet presAssocID="{9F3D69F0-86F9-46DC-919E-74B98D0B0505}" presName="child1" presStyleLbl="bgAcc1" presStyleIdx="0" presStyleCnt="4" custScaleX="124444"/>
      <dgm:spPr/>
      <dgm:t>
        <a:bodyPr/>
        <a:lstStyle/>
        <a:p>
          <a:endParaRPr lang="sv-SE"/>
        </a:p>
      </dgm:t>
    </dgm:pt>
    <dgm:pt modelId="{F3D51837-1F7A-4A13-898D-A16241CD86DF}" type="pres">
      <dgm:prSet presAssocID="{9F3D69F0-86F9-46DC-919E-74B98D0B050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E6D5F40-0CAE-402A-B575-8B961C349585}" type="pres">
      <dgm:prSet presAssocID="{9F3D69F0-86F9-46DC-919E-74B98D0B0505}" presName="child2group" presStyleCnt="0"/>
      <dgm:spPr/>
    </dgm:pt>
    <dgm:pt modelId="{A7B78899-EBD8-4689-A097-98FBA1400EDC}" type="pres">
      <dgm:prSet presAssocID="{9F3D69F0-86F9-46DC-919E-74B98D0B0505}" presName="child2" presStyleLbl="bgAcc1" presStyleIdx="1" presStyleCnt="4" custScaleX="114170" custLinFactNeighborX="28070" custLinFactNeighborY="2597"/>
      <dgm:spPr/>
      <dgm:t>
        <a:bodyPr/>
        <a:lstStyle/>
        <a:p>
          <a:endParaRPr lang="sv-SE"/>
        </a:p>
      </dgm:t>
    </dgm:pt>
    <dgm:pt modelId="{C3D4084A-5825-4F38-8DD9-D4BB6A7F06AE}" type="pres">
      <dgm:prSet presAssocID="{9F3D69F0-86F9-46DC-919E-74B98D0B050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2E3D2C3-7FDF-4F6E-825F-F04ECB0ED12E}" type="pres">
      <dgm:prSet presAssocID="{9F3D69F0-86F9-46DC-919E-74B98D0B0505}" presName="child3group" presStyleCnt="0"/>
      <dgm:spPr/>
    </dgm:pt>
    <dgm:pt modelId="{1871C06D-E1B8-47A0-9975-82CAAFC149F0}" type="pres">
      <dgm:prSet presAssocID="{9F3D69F0-86F9-46DC-919E-74B98D0B0505}" presName="child3" presStyleLbl="bgAcc1" presStyleIdx="2" presStyleCnt="4" custScaleX="127368" custLinFactNeighborX="446" custLinFactNeighborY="-2264"/>
      <dgm:spPr/>
      <dgm:t>
        <a:bodyPr/>
        <a:lstStyle/>
        <a:p>
          <a:endParaRPr lang="sv-SE"/>
        </a:p>
      </dgm:t>
    </dgm:pt>
    <dgm:pt modelId="{E6D7833D-6989-4D09-8DE9-A01D92BF5CAE}" type="pres">
      <dgm:prSet presAssocID="{9F3D69F0-86F9-46DC-919E-74B98D0B050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1BC83B4-1887-4EB9-A4DF-C83734EBEDC2}" type="pres">
      <dgm:prSet presAssocID="{9F3D69F0-86F9-46DC-919E-74B98D0B0505}" presName="child4group" presStyleCnt="0"/>
      <dgm:spPr/>
    </dgm:pt>
    <dgm:pt modelId="{DF961E8A-56D2-4961-8F43-72571BCC13CE}" type="pres">
      <dgm:prSet presAssocID="{9F3D69F0-86F9-46DC-919E-74B98D0B0505}" presName="child4" presStyleLbl="bgAcc1" presStyleIdx="3" presStyleCnt="4" custScaleX="140087"/>
      <dgm:spPr/>
      <dgm:t>
        <a:bodyPr/>
        <a:lstStyle/>
        <a:p>
          <a:endParaRPr lang="sv-SE"/>
        </a:p>
      </dgm:t>
    </dgm:pt>
    <dgm:pt modelId="{8FC141B7-28D4-46D8-8341-5C84A7652BB8}" type="pres">
      <dgm:prSet presAssocID="{9F3D69F0-86F9-46DC-919E-74B98D0B050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981496E-018B-4D34-9BEF-0ED30318AA18}" type="pres">
      <dgm:prSet presAssocID="{9F3D69F0-86F9-46DC-919E-74B98D0B0505}" presName="childPlaceholder" presStyleCnt="0"/>
      <dgm:spPr/>
    </dgm:pt>
    <dgm:pt modelId="{9DE9F406-E1B4-44F5-B600-FE6C8490B7B2}" type="pres">
      <dgm:prSet presAssocID="{9F3D69F0-86F9-46DC-919E-74B98D0B0505}" presName="circle" presStyleCnt="0"/>
      <dgm:spPr/>
    </dgm:pt>
    <dgm:pt modelId="{C27BFC23-A79C-4189-9C5C-E591EEBAAE59}" type="pres">
      <dgm:prSet presAssocID="{9F3D69F0-86F9-46DC-919E-74B98D0B050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3458FF6-6CEA-40D4-8829-44A5B5885842}" type="pres">
      <dgm:prSet presAssocID="{9F3D69F0-86F9-46DC-919E-74B98D0B0505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3F009DD-6B53-4E89-BD03-A4054789BE0E}" type="pres">
      <dgm:prSet presAssocID="{9F3D69F0-86F9-46DC-919E-74B98D0B050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29509D8-A9C7-4CC9-AEA9-5F9423F36DD0}" type="pres">
      <dgm:prSet presAssocID="{9F3D69F0-86F9-46DC-919E-74B98D0B0505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923EE1-42DC-43C2-9CEE-F3A03F50ECAC}" type="pres">
      <dgm:prSet presAssocID="{9F3D69F0-86F9-46DC-919E-74B98D0B0505}" presName="quadrantPlaceholder" presStyleCnt="0"/>
      <dgm:spPr/>
    </dgm:pt>
    <dgm:pt modelId="{C8350753-5599-44ED-B774-7804BD570768}" type="pres">
      <dgm:prSet presAssocID="{9F3D69F0-86F9-46DC-919E-74B98D0B0505}" presName="center1" presStyleLbl="fgShp" presStyleIdx="0" presStyleCnt="2"/>
      <dgm:spPr/>
    </dgm:pt>
    <dgm:pt modelId="{20A25490-C7D9-40AE-875E-0B65AFBE32CD}" type="pres">
      <dgm:prSet presAssocID="{9F3D69F0-86F9-46DC-919E-74B98D0B0505}" presName="center2" presStyleLbl="fgShp" presStyleIdx="1" presStyleCnt="2"/>
      <dgm:spPr/>
    </dgm:pt>
  </dgm:ptLst>
  <dgm:cxnLst>
    <dgm:cxn modelId="{240B1216-19A6-4FD8-A62B-FA657BE95ADC}" type="presOf" srcId="{3EF989F3-2D66-4148-874F-40B83DB0289F}" destId="{1871C06D-E1B8-47A0-9975-82CAAFC149F0}" srcOrd="0" destOrd="0" presId="urn:microsoft.com/office/officeart/2005/8/layout/cycle4"/>
    <dgm:cxn modelId="{E7F69FC3-714E-4391-ADAD-FDAA358CC14D}" type="presOf" srcId="{4705C05C-0E42-471B-9A63-2CC18B99AC3C}" destId="{DF961E8A-56D2-4961-8F43-72571BCC13CE}" srcOrd="0" destOrd="0" presId="urn:microsoft.com/office/officeart/2005/8/layout/cycle4"/>
    <dgm:cxn modelId="{1E985BA2-6B72-4BC8-9EB3-355068BD06E7}" type="presOf" srcId="{A4F6CBD4-A90D-4DBE-9530-6505D719A8A8}" destId="{C3D4084A-5825-4F38-8DD9-D4BB6A7F06AE}" srcOrd="1" destOrd="0" presId="urn:microsoft.com/office/officeart/2005/8/layout/cycle4"/>
    <dgm:cxn modelId="{ABF19819-5B28-418D-9B2C-375425D3762E}" type="presOf" srcId="{495DAC40-E650-4152-A513-19D54C23CC45}" destId="{C27BFC23-A79C-4189-9C5C-E591EEBAAE59}" srcOrd="0" destOrd="0" presId="urn:microsoft.com/office/officeart/2005/8/layout/cycle4"/>
    <dgm:cxn modelId="{B297716E-5782-49B9-9019-C02DB651FA09}" type="presOf" srcId="{4705C05C-0E42-471B-9A63-2CC18B99AC3C}" destId="{8FC141B7-28D4-46D8-8341-5C84A7652BB8}" srcOrd="1" destOrd="0" presId="urn:microsoft.com/office/officeart/2005/8/layout/cycle4"/>
    <dgm:cxn modelId="{62D92FC3-72CE-4450-A88C-4D8143122B55}" srcId="{495DAC40-E650-4152-A513-19D54C23CC45}" destId="{355CB619-579E-4081-B773-C5AB3A637EDF}" srcOrd="0" destOrd="0" parTransId="{C4DDA7B8-4831-4066-BBCD-42B215F979E2}" sibTransId="{14A3CDAC-6F9F-462A-9588-8AFD04DCC428}"/>
    <dgm:cxn modelId="{61581F9C-2355-4BAF-B12D-4DBA40BD3821}" srcId="{71BB77F0-7F6C-47F0-AA63-FAFA93775001}" destId="{4705C05C-0E42-471B-9A63-2CC18B99AC3C}" srcOrd="0" destOrd="0" parTransId="{2B2C7C1E-6074-4B24-B018-1174570A46A2}" sibTransId="{F59B46FC-E762-43BC-9672-19E5124F7706}"/>
    <dgm:cxn modelId="{4DB21126-FC86-4B81-9804-750A9FECC372}" srcId="{9F3D69F0-86F9-46DC-919E-74B98D0B0505}" destId="{71BB77F0-7F6C-47F0-AA63-FAFA93775001}" srcOrd="3" destOrd="0" parTransId="{2A72B0F3-B1BF-48C8-89BC-42537622A4F0}" sibTransId="{8897A13A-8EBD-48AB-AB99-31BBD27DEB2C}"/>
    <dgm:cxn modelId="{886DD697-0162-4B94-AF83-38FBC9C2C3B1}" srcId="{9F3D69F0-86F9-46DC-919E-74B98D0B0505}" destId="{E7BE51CE-AA3A-4BD2-B97C-FB610998F335}" srcOrd="1" destOrd="0" parTransId="{552C36CC-C18F-40DA-8FC8-EA473269B978}" sibTransId="{7A215B01-E00D-4E02-9B29-EDF2FDA0C6F1}"/>
    <dgm:cxn modelId="{09E5ABCD-578D-422B-B5F2-025D91C9527D}" type="presOf" srcId="{E7BE51CE-AA3A-4BD2-B97C-FB610998F335}" destId="{93458FF6-6CEA-40D4-8829-44A5B5885842}" srcOrd="0" destOrd="0" presId="urn:microsoft.com/office/officeart/2005/8/layout/cycle4"/>
    <dgm:cxn modelId="{9C4E3854-FB05-4356-8A17-488DF907B2C0}" type="presOf" srcId="{3EF989F3-2D66-4148-874F-40B83DB0289F}" destId="{E6D7833D-6989-4D09-8DE9-A01D92BF5CAE}" srcOrd="1" destOrd="0" presId="urn:microsoft.com/office/officeart/2005/8/layout/cycle4"/>
    <dgm:cxn modelId="{8B1F6638-8D30-4FDE-BDD6-63B76751C1AF}" type="presOf" srcId="{71BB77F0-7F6C-47F0-AA63-FAFA93775001}" destId="{529509D8-A9C7-4CC9-AEA9-5F9423F36DD0}" srcOrd="0" destOrd="0" presId="urn:microsoft.com/office/officeart/2005/8/layout/cycle4"/>
    <dgm:cxn modelId="{CE8F811C-9B0F-41C2-88A8-00B2983B5914}" type="presOf" srcId="{9F3D69F0-86F9-46DC-919E-74B98D0B0505}" destId="{9B1D4EF0-4425-4581-B016-79AEE41D3CE5}" srcOrd="0" destOrd="0" presId="urn:microsoft.com/office/officeart/2005/8/layout/cycle4"/>
    <dgm:cxn modelId="{F237100F-6F7E-4C1D-A0CC-1D497E3273E2}" srcId="{E7BE51CE-AA3A-4BD2-B97C-FB610998F335}" destId="{A4F6CBD4-A90D-4DBE-9530-6505D719A8A8}" srcOrd="0" destOrd="0" parTransId="{DD5BF1F7-9838-4F37-87AC-D6E89B5C56E0}" sibTransId="{EC83C586-11A1-4999-9A19-1B3552818A91}"/>
    <dgm:cxn modelId="{F27F9F10-48A7-4209-9020-FEE3DC068AF3}" type="presOf" srcId="{355CB619-579E-4081-B773-C5AB3A637EDF}" destId="{093DF258-CB49-461D-8738-A4E5FF37F368}" srcOrd="0" destOrd="0" presId="urn:microsoft.com/office/officeart/2005/8/layout/cycle4"/>
    <dgm:cxn modelId="{B7C805EA-7B1F-4B5C-AF9C-11DE3C5AAC0E}" type="presOf" srcId="{A572661C-1613-4132-AF07-CE3BEFB5203D}" destId="{83F009DD-6B53-4E89-BD03-A4054789BE0E}" srcOrd="0" destOrd="0" presId="urn:microsoft.com/office/officeart/2005/8/layout/cycle4"/>
    <dgm:cxn modelId="{DCBB28B5-A769-4957-93F2-ED014A9942F3}" srcId="{9F3D69F0-86F9-46DC-919E-74B98D0B0505}" destId="{A572661C-1613-4132-AF07-CE3BEFB5203D}" srcOrd="2" destOrd="0" parTransId="{954114DD-4B0A-4AEF-916A-BF17BDFAA4CF}" sibTransId="{C103C612-E114-48FA-86B1-CF9E8EBD7D58}"/>
    <dgm:cxn modelId="{70EEEB6B-6FBD-42FF-81ED-2C7E95906D73}" srcId="{9F3D69F0-86F9-46DC-919E-74B98D0B0505}" destId="{495DAC40-E650-4152-A513-19D54C23CC45}" srcOrd="0" destOrd="0" parTransId="{105DBD25-A114-4A0E-9D60-CED071DDDEF3}" sibTransId="{F80F704A-CF82-46BD-930A-F7D76F30E055}"/>
    <dgm:cxn modelId="{F7D24A76-5459-436E-83DB-1E26B8EB2804}" type="presOf" srcId="{A4F6CBD4-A90D-4DBE-9530-6505D719A8A8}" destId="{A7B78899-EBD8-4689-A097-98FBA1400EDC}" srcOrd="0" destOrd="0" presId="urn:microsoft.com/office/officeart/2005/8/layout/cycle4"/>
    <dgm:cxn modelId="{B87C2FFC-0339-4558-B519-E3F5913BB259}" srcId="{A572661C-1613-4132-AF07-CE3BEFB5203D}" destId="{3EF989F3-2D66-4148-874F-40B83DB0289F}" srcOrd="0" destOrd="0" parTransId="{30881B47-DE9C-4AA3-887E-6C50EA8D133A}" sibTransId="{8C75C0DA-7137-4B08-A28B-28CE7F6D50D7}"/>
    <dgm:cxn modelId="{E4456823-2AC1-46A8-B80B-0F5994D99AD2}" type="presOf" srcId="{355CB619-579E-4081-B773-C5AB3A637EDF}" destId="{F3D51837-1F7A-4A13-898D-A16241CD86DF}" srcOrd="1" destOrd="0" presId="urn:microsoft.com/office/officeart/2005/8/layout/cycle4"/>
    <dgm:cxn modelId="{B188DCB2-8233-4230-81F3-C873EF6BB2DC}" type="presParOf" srcId="{9B1D4EF0-4425-4581-B016-79AEE41D3CE5}" destId="{7AA9CB3D-F649-4B55-809F-36EEA9668AF1}" srcOrd="0" destOrd="0" presId="urn:microsoft.com/office/officeart/2005/8/layout/cycle4"/>
    <dgm:cxn modelId="{C4D684B7-2EE0-4797-9F33-350447B64818}" type="presParOf" srcId="{7AA9CB3D-F649-4B55-809F-36EEA9668AF1}" destId="{58463D89-1545-4265-AF42-418C364797B5}" srcOrd="0" destOrd="0" presId="urn:microsoft.com/office/officeart/2005/8/layout/cycle4"/>
    <dgm:cxn modelId="{6DC2A539-88B9-4B40-869B-E5FAE7F4D7FF}" type="presParOf" srcId="{58463D89-1545-4265-AF42-418C364797B5}" destId="{093DF258-CB49-461D-8738-A4E5FF37F368}" srcOrd="0" destOrd="0" presId="urn:microsoft.com/office/officeart/2005/8/layout/cycle4"/>
    <dgm:cxn modelId="{95EC1E75-F918-444B-9F75-7E4EAFEE6A25}" type="presParOf" srcId="{58463D89-1545-4265-AF42-418C364797B5}" destId="{F3D51837-1F7A-4A13-898D-A16241CD86DF}" srcOrd="1" destOrd="0" presId="urn:microsoft.com/office/officeart/2005/8/layout/cycle4"/>
    <dgm:cxn modelId="{95099F20-C007-4F10-868C-65B14B83C8C5}" type="presParOf" srcId="{7AA9CB3D-F649-4B55-809F-36EEA9668AF1}" destId="{7E6D5F40-0CAE-402A-B575-8B961C349585}" srcOrd="1" destOrd="0" presId="urn:microsoft.com/office/officeart/2005/8/layout/cycle4"/>
    <dgm:cxn modelId="{A55A4D36-68F5-462C-8337-4C13683CDC90}" type="presParOf" srcId="{7E6D5F40-0CAE-402A-B575-8B961C349585}" destId="{A7B78899-EBD8-4689-A097-98FBA1400EDC}" srcOrd="0" destOrd="0" presId="urn:microsoft.com/office/officeart/2005/8/layout/cycle4"/>
    <dgm:cxn modelId="{FAF4E611-4EF2-4751-8189-8374FFDD2776}" type="presParOf" srcId="{7E6D5F40-0CAE-402A-B575-8B961C349585}" destId="{C3D4084A-5825-4F38-8DD9-D4BB6A7F06AE}" srcOrd="1" destOrd="0" presId="urn:microsoft.com/office/officeart/2005/8/layout/cycle4"/>
    <dgm:cxn modelId="{415DFA97-3CAB-4221-9C12-44DC85F62B39}" type="presParOf" srcId="{7AA9CB3D-F649-4B55-809F-36EEA9668AF1}" destId="{D2E3D2C3-7FDF-4F6E-825F-F04ECB0ED12E}" srcOrd="2" destOrd="0" presId="urn:microsoft.com/office/officeart/2005/8/layout/cycle4"/>
    <dgm:cxn modelId="{4543D17A-E19A-433F-8BA3-732839723599}" type="presParOf" srcId="{D2E3D2C3-7FDF-4F6E-825F-F04ECB0ED12E}" destId="{1871C06D-E1B8-47A0-9975-82CAAFC149F0}" srcOrd="0" destOrd="0" presId="urn:microsoft.com/office/officeart/2005/8/layout/cycle4"/>
    <dgm:cxn modelId="{6B03479E-F933-41F0-8C8F-53BA65B60919}" type="presParOf" srcId="{D2E3D2C3-7FDF-4F6E-825F-F04ECB0ED12E}" destId="{E6D7833D-6989-4D09-8DE9-A01D92BF5CAE}" srcOrd="1" destOrd="0" presId="urn:microsoft.com/office/officeart/2005/8/layout/cycle4"/>
    <dgm:cxn modelId="{7F9CFD57-0D49-4871-9DB5-FE841C1CEB6E}" type="presParOf" srcId="{7AA9CB3D-F649-4B55-809F-36EEA9668AF1}" destId="{A1BC83B4-1887-4EB9-A4DF-C83734EBEDC2}" srcOrd="3" destOrd="0" presId="urn:microsoft.com/office/officeart/2005/8/layout/cycle4"/>
    <dgm:cxn modelId="{58B247CB-D9D0-43F6-A44D-238D1CF9ABF5}" type="presParOf" srcId="{A1BC83B4-1887-4EB9-A4DF-C83734EBEDC2}" destId="{DF961E8A-56D2-4961-8F43-72571BCC13CE}" srcOrd="0" destOrd="0" presId="urn:microsoft.com/office/officeart/2005/8/layout/cycle4"/>
    <dgm:cxn modelId="{D38985F7-65D3-4D5E-8C64-5A979039FA2D}" type="presParOf" srcId="{A1BC83B4-1887-4EB9-A4DF-C83734EBEDC2}" destId="{8FC141B7-28D4-46D8-8341-5C84A7652BB8}" srcOrd="1" destOrd="0" presId="urn:microsoft.com/office/officeart/2005/8/layout/cycle4"/>
    <dgm:cxn modelId="{681BC290-8E33-46A7-A58D-BFAF58C606E3}" type="presParOf" srcId="{7AA9CB3D-F649-4B55-809F-36EEA9668AF1}" destId="{0981496E-018B-4D34-9BEF-0ED30318AA18}" srcOrd="4" destOrd="0" presId="urn:microsoft.com/office/officeart/2005/8/layout/cycle4"/>
    <dgm:cxn modelId="{BFA309B3-C225-4A18-8BC1-DA268277DAE6}" type="presParOf" srcId="{9B1D4EF0-4425-4581-B016-79AEE41D3CE5}" destId="{9DE9F406-E1B4-44F5-B600-FE6C8490B7B2}" srcOrd="1" destOrd="0" presId="urn:microsoft.com/office/officeart/2005/8/layout/cycle4"/>
    <dgm:cxn modelId="{4C5079C1-4E50-4F2C-8709-D905DA042A85}" type="presParOf" srcId="{9DE9F406-E1B4-44F5-B600-FE6C8490B7B2}" destId="{C27BFC23-A79C-4189-9C5C-E591EEBAAE59}" srcOrd="0" destOrd="0" presId="urn:microsoft.com/office/officeart/2005/8/layout/cycle4"/>
    <dgm:cxn modelId="{6B988052-47D1-4608-83A0-67B78E53E494}" type="presParOf" srcId="{9DE9F406-E1B4-44F5-B600-FE6C8490B7B2}" destId="{93458FF6-6CEA-40D4-8829-44A5B5885842}" srcOrd="1" destOrd="0" presId="urn:microsoft.com/office/officeart/2005/8/layout/cycle4"/>
    <dgm:cxn modelId="{40C61A53-A4D2-4DEC-8375-7FA34383AF5D}" type="presParOf" srcId="{9DE9F406-E1B4-44F5-B600-FE6C8490B7B2}" destId="{83F009DD-6B53-4E89-BD03-A4054789BE0E}" srcOrd="2" destOrd="0" presId="urn:microsoft.com/office/officeart/2005/8/layout/cycle4"/>
    <dgm:cxn modelId="{E22CB157-50E1-42DB-9AA2-170A3811BED3}" type="presParOf" srcId="{9DE9F406-E1B4-44F5-B600-FE6C8490B7B2}" destId="{529509D8-A9C7-4CC9-AEA9-5F9423F36DD0}" srcOrd="3" destOrd="0" presId="urn:microsoft.com/office/officeart/2005/8/layout/cycle4"/>
    <dgm:cxn modelId="{D53E1B79-83CC-407A-A899-A024C4509A12}" type="presParOf" srcId="{9DE9F406-E1B4-44F5-B600-FE6C8490B7B2}" destId="{CD923EE1-42DC-43C2-9CEE-F3A03F50ECAC}" srcOrd="4" destOrd="0" presId="urn:microsoft.com/office/officeart/2005/8/layout/cycle4"/>
    <dgm:cxn modelId="{B0F944B3-BC2E-4030-A5B4-C306A063CFEA}" type="presParOf" srcId="{9B1D4EF0-4425-4581-B016-79AEE41D3CE5}" destId="{C8350753-5599-44ED-B774-7804BD570768}" srcOrd="2" destOrd="0" presId="urn:microsoft.com/office/officeart/2005/8/layout/cycle4"/>
    <dgm:cxn modelId="{777B29D9-9180-40B5-9F39-BA6D35957A42}" type="presParOf" srcId="{9B1D4EF0-4425-4581-B016-79AEE41D3CE5}" destId="{20A25490-C7D9-40AE-875E-0B65AFBE32C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3D69F0-86F9-46DC-919E-74B98D0B0505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495DAC40-E650-4152-A513-19D54C23CC45}">
      <dgm:prSet phldrT="[Text]"/>
      <dgm:spPr/>
      <dgm:t>
        <a:bodyPr/>
        <a:lstStyle/>
        <a:p>
          <a:r>
            <a:rPr lang="sv-SE" dirty="0" smtClean="0"/>
            <a:t>Mål Strategier</a:t>
          </a:r>
          <a:endParaRPr lang="sv-SE" dirty="0"/>
        </a:p>
      </dgm:t>
    </dgm:pt>
    <dgm:pt modelId="{105DBD25-A114-4A0E-9D60-CED071DDDEF3}" type="parTrans" cxnId="{70EEEB6B-6FBD-42FF-81ED-2C7E95906D73}">
      <dgm:prSet/>
      <dgm:spPr/>
      <dgm:t>
        <a:bodyPr/>
        <a:lstStyle/>
        <a:p>
          <a:endParaRPr lang="sv-SE"/>
        </a:p>
      </dgm:t>
    </dgm:pt>
    <dgm:pt modelId="{F80F704A-CF82-46BD-930A-F7D76F30E055}" type="sibTrans" cxnId="{70EEEB6B-6FBD-42FF-81ED-2C7E95906D73}">
      <dgm:prSet/>
      <dgm:spPr/>
      <dgm:t>
        <a:bodyPr/>
        <a:lstStyle/>
        <a:p>
          <a:endParaRPr lang="sv-SE"/>
        </a:p>
      </dgm:t>
    </dgm:pt>
    <dgm:pt modelId="{355CB619-579E-4081-B773-C5AB3A637EDF}">
      <dgm:prSet phldrT="[Text]" custT="1"/>
      <dgm:spPr/>
      <dgm:t>
        <a:bodyPr/>
        <a:lstStyle/>
        <a:p>
          <a:r>
            <a:rPr lang="sv-SE" sz="2800" dirty="0" err="1" smtClean="0"/>
            <a:t>Act</a:t>
          </a:r>
          <a:r>
            <a:rPr lang="sv-SE" sz="2800" dirty="0" smtClean="0"/>
            <a:t> (förbättra)</a:t>
          </a:r>
          <a:endParaRPr lang="sv-SE" sz="2800" dirty="0"/>
        </a:p>
      </dgm:t>
    </dgm:pt>
    <dgm:pt modelId="{C4DDA7B8-4831-4066-BBCD-42B215F979E2}" type="parTrans" cxnId="{62D92FC3-72CE-4450-A88C-4D8143122B55}">
      <dgm:prSet/>
      <dgm:spPr/>
      <dgm:t>
        <a:bodyPr/>
        <a:lstStyle/>
        <a:p>
          <a:endParaRPr lang="sv-SE"/>
        </a:p>
      </dgm:t>
    </dgm:pt>
    <dgm:pt modelId="{14A3CDAC-6F9F-462A-9588-8AFD04DCC428}" type="sibTrans" cxnId="{62D92FC3-72CE-4450-A88C-4D8143122B55}">
      <dgm:prSet/>
      <dgm:spPr/>
      <dgm:t>
        <a:bodyPr/>
        <a:lstStyle/>
        <a:p>
          <a:endParaRPr lang="sv-SE"/>
        </a:p>
      </dgm:t>
    </dgm:pt>
    <dgm:pt modelId="{E7BE51CE-AA3A-4BD2-B97C-FB610998F335}">
      <dgm:prSet phldrT="[Text]"/>
      <dgm:spPr/>
      <dgm:t>
        <a:bodyPr/>
        <a:lstStyle/>
        <a:p>
          <a:r>
            <a:rPr lang="sv-SE" dirty="0" smtClean="0"/>
            <a:t>Struktur</a:t>
          </a:r>
          <a:endParaRPr lang="sv-SE" dirty="0"/>
        </a:p>
      </dgm:t>
    </dgm:pt>
    <dgm:pt modelId="{552C36CC-C18F-40DA-8FC8-EA473269B978}" type="parTrans" cxnId="{886DD697-0162-4B94-AF83-38FBC9C2C3B1}">
      <dgm:prSet/>
      <dgm:spPr/>
      <dgm:t>
        <a:bodyPr/>
        <a:lstStyle/>
        <a:p>
          <a:endParaRPr lang="sv-SE"/>
        </a:p>
      </dgm:t>
    </dgm:pt>
    <dgm:pt modelId="{7A215B01-E00D-4E02-9B29-EDF2FDA0C6F1}" type="sibTrans" cxnId="{886DD697-0162-4B94-AF83-38FBC9C2C3B1}">
      <dgm:prSet/>
      <dgm:spPr/>
      <dgm:t>
        <a:bodyPr/>
        <a:lstStyle/>
        <a:p>
          <a:endParaRPr lang="sv-SE"/>
        </a:p>
      </dgm:t>
    </dgm:pt>
    <dgm:pt modelId="{A4F6CBD4-A90D-4DBE-9530-6505D719A8A8}">
      <dgm:prSet phldrT="[Text]" custT="1"/>
      <dgm:spPr/>
      <dgm:t>
        <a:bodyPr/>
        <a:lstStyle/>
        <a:p>
          <a:r>
            <a:rPr lang="sv-SE" sz="2800" dirty="0" smtClean="0"/>
            <a:t>Plan (planera)</a:t>
          </a:r>
          <a:endParaRPr lang="sv-SE" sz="2800" dirty="0"/>
        </a:p>
      </dgm:t>
    </dgm:pt>
    <dgm:pt modelId="{DD5BF1F7-9838-4F37-87AC-D6E89B5C56E0}" type="parTrans" cxnId="{F237100F-6F7E-4C1D-A0CC-1D497E3273E2}">
      <dgm:prSet/>
      <dgm:spPr/>
      <dgm:t>
        <a:bodyPr/>
        <a:lstStyle/>
        <a:p>
          <a:endParaRPr lang="sv-SE"/>
        </a:p>
      </dgm:t>
    </dgm:pt>
    <dgm:pt modelId="{EC83C586-11A1-4999-9A19-1B3552818A91}" type="sibTrans" cxnId="{F237100F-6F7E-4C1D-A0CC-1D497E3273E2}">
      <dgm:prSet/>
      <dgm:spPr/>
      <dgm:t>
        <a:bodyPr/>
        <a:lstStyle/>
        <a:p>
          <a:endParaRPr lang="sv-SE"/>
        </a:p>
      </dgm:t>
    </dgm:pt>
    <dgm:pt modelId="{A572661C-1613-4132-AF07-CE3BEFB5203D}">
      <dgm:prSet phldrT="[Text]"/>
      <dgm:spPr/>
      <dgm:t>
        <a:bodyPr/>
        <a:lstStyle/>
        <a:p>
          <a:r>
            <a:rPr lang="sv-SE" dirty="0" smtClean="0"/>
            <a:t>Process</a:t>
          </a:r>
          <a:endParaRPr lang="sv-SE" dirty="0"/>
        </a:p>
      </dgm:t>
    </dgm:pt>
    <dgm:pt modelId="{954114DD-4B0A-4AEF-916A-BF17BDFAA4CF}" type="parTrans" cxnId="{DCBB28B5-A769-4957-93F2-ED014A9942F3}">
      <dgm:prSet/>
      <dgm:spPr/>
      <dgm:t>
        <a:bodyPr/>
        <a:lstStyle/>
        <a:p>
          <a:endParaRPr lang="sv-SE"/>
        </a:p>
      </dgm:t>
    </dgm:pt>
    <dgm:pt modelId="{C103C612-E114-48FA-86B1-CF9E8EBD7D58}" type="sibTrans" cxnId="{DCBB28B5-A769-4957-93F2-ED014A9942F3}">
      <dgm:prSet/>
      <dgm:spPr/>
      <dgm:t>
        <a:bodyPr/>
        <a:lstStyle/>
        <a:p>
          <a:endParaRPr lang="sv-SE"/>
        </a:p>
      </dgm:t>
    </dgm:pt>
    <dgm:pt modelId="{3EF989F3-2D66-4148-874F-40B83DB0289F}">
      <dgm:prSet phldrT="[Text]" custT="1"/>
      <dgm:spPr/>
      <dgm:t>
        <a:bodyPr/>
        <a:lstStyle/>
        <a:p>
          <a:r>
            <a:rPr lang="sv-SE" sz="2800" dirty="0" smtClean="0"/>
            <a:t>Do (genomför)</a:t>
          </a:r>
          <a:endParaRPr lang="sv-SE" sz="2800" dirty="0"/>
        </a:p>
      </dgm:t>
    </dgm:pt>
    <dgm:pt modelId="{30881B47-DE9C-4AA3-887E-6C50EA8D133A}" type="parTrans" cxnId="{B87C2FFC-0339-4558-B519-E3F5913BB259}">
      <dgm:prSet/>
      <dgm:spPr/>
      <dgm:t>
        <a:bodyPr/>
        <a:lstStyle/>
        <a:p>
          <a:endParaRPr lang="sv-SE"/>
        </a:p>
      </dgm:t>
    </dgm:pt>
    <dgm:pt modelId="{8C75C0DA-7137-4B08-A28B-28CE7F6D50D7}" type="sibTrans" cxnId="{B87C2FFC-0339-4558-B519-E3F5913BB259}">
      <dgm:prSet/>
      <dgm:spPr/>
      <dgm:t>
        <a:bodyPr/>
        <a:lstStyle/>
        <a:p>
          <a:endParaRPr lang="sv-SE"/>
        </a:p>
      </dgm:t>
    </dgm:pt>
    <dgm:pt modelId="{71BB77F0-7F6C-47F0-AA63-FAFA93775001}">
      <dgm:prSet phldrT="[Text]"/>
      <dgm:spPr/>
      <dgm:t>
        <a:bodyPr/>
        <a:lstStyle/>
        <a:p>
          <a:r>
            <a:rPr lang="sv-SE" dirty="0" smtClean="0"/>
            <a:t>Resultat Analys</a:t>
          </a:r>
          <a:endParaRPr lang="sv-SE" dirty="0"/>
        </a:p>
      </dgm:t>
    </dgm:pt>
    <dgm:pt modelId="{2A72B0F3-B1BF-48C8-89BC-42537622A4F0}" type="parTrans" cxnId="{4DB21126-FC86-4B81-9804-750A9FECC372}">
      <dgm:prSet/>
      <dgm:spPr/>
      <dgm:t>
        <a:bodyPr/>
        <a:lstStyle/>
        <a:p>
          <a:endParaRPr lang="sv-SE"/>
        </a:p>
      </dgm:t>
    </dgm:pt>
    <dgm:pt modelId="{8897A13A-8EBD-48AB-AB99-31BBD27DEB2C}" type="sibTrans" cxnId="{4DB21126-FC86-4B81-9804-750A9FECC372}">
      <dgm:prSet/>
      <dgm:spPr/>
      <dgm:t>
        <a:bodyPr/>
        <a:lstStyle/>
        <a:p>
          <a:endParaRPr lang="sv-SE"/>
        </a:p>
      </dgm:t>
    </dgm:pt>
    <dgm:pt modelId="{4705C05C-0E42-471B-9A63-2CC18B99AC3C}">
      <dgm:prSet phldrT="[Text]" custT="1"/>
      <dgm:spPr/>
      <dgm:t>
        <a:bodyPr/>
        <a:lstStyle/>
        <a:p>
          <a:r>
            <a:rPr lang="sv-SE" sz="2800" dirty="0" smtClean="0"/>
            <a:t>Check (kontrollera)</a:t>
          </a:r>
          <a:endParaRPr lang="sv-SE" sz="2800" dirty="0"/>
        </a:p>
      </dgm:t>
    </dgm:pt>
    <dgm:pt modelId="{2B2C7C1E-6074-4B24-B018-1174570A46A2}" type="parTrans" cxnId="{61581F9C-2355-4BAF-B12D-4DBA40BD3821}">
      <dgm:prSet/>
      <dgm:spPr/>
      <dgm:t>
        <a:bodyPr/>
        <a:lstStyle/>
        <a:p>
          <a:endParaRPr lang="sv-SE"/>
        </a:p>
      </dgm:t>
    </dgm:pt>
    <dgm:pt modelId="{F59B46FC-E762-43BC-9672-19E5124F7706}" type="sibTrans" cxnId="{61581F9C-2355-4BAF-B12D-4DBA40BD3821}">
      <dgm:prSet/>
      <dgm:spPr/>
      <dgm:t>
        <a:bodyPr/>
        <a:lstStyle/>
        <a:p>
          <a:endParaRPr lang="sv-SE"/>
        </a:p>
      </dgm:t>
    </dgm:pt>
    <dgm:pt modelId="{9B1D4EF0-4425-4581-B016-79AEE41D3CE5}" type="pres">
      <dgm:prSet presAssocID="{9F3D69F0-86F9-46DC-919E-74B98D0B050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AA9CB3D-F649-4B55-809F-36EEA9668AF1}" type="pres">
      <dgm:prSet presAssocID="{9F3D69F0-86F9-46DC-919E-74B98D0B0505}" presName="children" presStyleCnt="0"/>
      <dgm:spPr/>
    </dgm:pt>
    <dgm:pt modelId="{58463D89-1545-4265-AF42-418C364797B5}" type="pres">
      <dgm:prSet presAssocID="{9F3D69F0-86F9-46DC-919E-74B98D0B0505}" presName="child1group" presStyleCnt="0"/>
      <dgm:spPr/>
    </dgm:pt>
    <dgm:pt modelId="{093DF258-CB49-461D-8738-A4E5FF37F368}" type="pres">
      <dgm:prSet presAssocID="{9F3D69F0-86F9-46DC-919E-74B98D0B0505}" presName="child1" presStyleLbl="bgAcc1" presStyleIdx="0" presStyleCnt="4" custScaleX="124444"/>
      <dgm:spPr/>
      <dgm:t>
        <a:bodyPr/>
        <a:lstStyle/>
        <a:p>
          <a:endParaRPr lang="sv-SE"/>
        </a:p>
      </dgm:t>
    </dgm:pt>
    <dgm:pt modelId="{F3D51837-1F7A-4A13-898D-A16241CD86DF}" type="pres">
      <dgm:prSet presAssocID="{9F3D69F0-86F9-46DC-919E-74B98D0B050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E6D5F40-0CAE-402A-B575-8B961C349585}" type="pres">
      <dgm:prSet presAssocID="{9F3D69F0-86F9-46DC-919E-74B98D0B0505}" presName="child2group" presStyleCnt="0"/>
      <dgm:spPr/>
    </dgm:pt>
    <dgm:pt modelId="{A7B78899-EBD8-4689-A097-98FBA1400EDC}" type="pres">
      <dgm:prSet presAssocID="{9F3D69F0-86F9-46DC-919E-74B98D0B0505}" presName="child2" presStyleLbl="bgAcc1" presStyleIdx="1" presStyleCnt="4" custScaleX="114170" custLinFactNeighborX="28070" custLinFactNeighborY="2597"/>
      <dgm:spPr/>
      <dgm:t>
        <a:bodyPr/>
        <a:lstStyle/>
        <a:p>
          <a:endParaRPr lang="sv-SE"/>
        </a:p>
      </dgm:t>
    </dgm:pt>
    <dgm:pt modelId="{C3D4084A-5825-4F38-8DD9-D4BB6A7F06AE}" type="pres">
      <dgm:prSet presAssocID="{9F3D69F0-86F9-46DC-919E-74B98D0B050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2E3D2C3-7FDF-4F6E-825F-F04ECB0ED12E}" type="pres">
      <dgm:prSet presAssocID="{9F3D69F0-86F9-46DC-919E-74B98D0B0505}" presName="child3group" presStyleCnt="0"/>
      <dgm:spPr/>
    </dgm:pt>
    <dgm:pt modelId="{1871C06D-E1B8-47A0-9975-82CAAFC149F0}" type="pres">
      <dgm:prSet presAssocID="{9F3D69F0-86F9-46DC-919E-74B98D0B0505}" presName="child3" presStyleLbl="bgAcc1" presStyleIdx="2" presStyleCnt="4" custScaleX="127368" custLinFactNeighborX="446" custLinFactNeighborY="-2264"/>
      <dgm:spPr/>
      <dgm:t>
        <a:bodyPr/>
        <a:lstStyle/>
        <a:p>
          <a:endParaRPr lang="sv-SE"/>
        </a:p>
      </dgm:t>
    </dgm:pt>
    <dgm:pt modelId="{E6D7833D-6989-4D09-8DE9-A01D92BF5CAE}" type="pres">
      <dgm:prSet presAssocID="{9F3D69F0-86F9-46DC-919E-74B98D0B050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1BC83B4-1887-4EB9-A4DF-C83734EBEDC2}" type="pres">
      <dgm:prSet presAssocID="{9F3D69F0-86F9-46DC-919E-74B98D0B0505}" presName="child4group" presStyleCnt="0"/>
      <dgm:spPr/>
    </dgm:pt>
    <dgm:pt modelId="{DF961E8A-56D2-4961-8F43-72571BCC13CE}" type="pres">
      <dgm:prSet presAssocID="{9F3D69F0-86F9-46DC-919E-74B98D0B0505}" presName="child4" presStyleLbl="bgAcc1" presStyleIdx="3" presStyleCnt="4" custScaleX="140087"/>
      <dgm:spPr/>
      <dgm:t>
        <a:bodyPr/>
        <a:lstStyle/>
        <a:p>
          <a:endParaRPr lang="sv-SE"/>
        </a:p>
      </dgm:t>
    </dgm:pt>
    <dgm:pt modelId="{8FC141B7-28D4-46D8-8341-5C84A7652BB8}" type="pres">
      <dgm:prSet presAssocID="{9F3D69F0-86F9-46DC-919E-74B98D0B050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981496E-018B-4D34-9BEF-0ED30318AA18}" type="pres">
      <dgm:prSet presAssocID="{9F3D69F0-86F9-46DC-919E-74B98D0B0505}" presName="childPlaceholder" presStyleCnt="0"/>
      <dgm:spPr/>
    </dgm:pt>
    <dgm:pt modelId="{9DE9F406-E1B4-44F5-B600-FE6C8490B7B2}" type="pres">
      <dgm:prSet presAssocID="{9F3D69F0-86F9-46DC-919E-74B98D0B0505}" presName="circle" presStyleCnt="0"/>
      <dgm:spPr/>
    </dgm:pt>
    <dgm:pt modelId="{C27BFC23-A79C-4189-9C5C-E591EEBAAE59}" type="pres">
      <dgm:prSet presAssocID="{9F3D69F0-86F9-46DC-919E-74B98D0B050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3458FF6-6CEA-40D4-8829-44A5B5885842}" type="pres">
      <dgm:prSet presAssocID="{9F3D69F0-86F9-46DC-919E-74B98D0B0505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3F009DD-6B53-4E89-BD03-A4054789BE0E}" type="pres">
      <dgm:prSet presAssocID="{9F3D69F0-86F9-46DC-919E-74B98D0B050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29509D8-A9C7-4CC9-AEA9-5F9423F36DD0}" type="pres">
      <dgm:prSet presAssocID="{9F3D69F0-86F9-46DC-919E-74B98D0B0505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923EE1-42DC-43C2-9CEE-F3A03F50ECAC}" type="pres">
      <dgm:prSet presAssocID="{9F3D69F0-86F9-46DC-919E-74B98D0B0505}" presName="quadrantPlaceholder" presStyleCnt="0"/>
      <dgm:spPr/>
    </dgm:pt>
    <dgm:pt modelId="{C8350753-5599-44ED-B774-7804BD570768}" type="pres">
      <dgm:prSet presAssocID="{9F3D69F0-86F9-46DC-919E-74B98D0B0505}" presName="center1" presStyleLbl="fgShp" presStyleIdx="0" presStyleCnt="2"/>
      <dgm:spPr/>
    </dgm:pt>
    <dgm:pt modelId="{20A25490-C7D9-40AE-875E-0B65AFBE32CD}" type="pres">
      <dgm:prSet presAssocID="{9F3D69F0-86F9-46DC-919E-74B98D0B0505}" presName="center2" presStyleLbl="fgShp" presStyleIdx="1" presStyleCnt="2"/>
      <dgm:spPr/>
    </dgm:pt>
  </dgm:ptLst>
  <dgm:cxnLst>
    <dgm:cxn modelId="{84EDAF57-23E2-4593-9E4B-358FC10CAD98}" type="presOf" srcId="{495DAC40-E650-4152-A513-19D54C23CC45}" destId="{C27BFC23-A79C-4189-9C5C-E591EEBAAE59}" srcOrd="0" destOrd="0" presId="urn:microsoft.com/office/officeart/2005/8/layout/cycle4"/>
    <dgm:cxn modelId="{538A90A0-19B7-463A-A6FC-BB9EA42EF839}" type="presOf" srcId="{3EF989F3-2D66-4148-874F-40B83DB0289F}" destId="{1871C06D-E1B8-47A0-9975-82CAAFC149F0}" srcOrd="0" destOrd="0" presId="urn:microsoft.com/office/officeart/2005/8/layout/cycle4"/>
    <dgm:cxn modelId="{2818D680-663A-4A1D-B61E-5E01FDD44FAD}" type="presOf" srcId="{9F3D69F0-86F9-46DC-919E-74B98D0B0505}" destId="{9B1D4EF0-4425-4581-B016-79AEE41D3CE5}" srcOrd="0" destOrd="0" presId="urn:microsoft.com/office/officeart/2005/8/layout/cycle4"/>
    <dgm:cxn modelId="{36C18064-AC78-4874-8925-B6A9F078590E}" type="presOf" srcId="{355CB619-579E-4081-B773-C5AB3A637EDF}" destId="{093DF258-CB49-461D-8738-A4E5FF37F368}" srcOrd="0" destOrd="0" presId="urn:microsoft.com/office/officeart/2005/8/layout/cycle4"/>
    <dgm:cxn modelId="{6EB1225A-3868-440A-A947-4AFB97554906}" type="presOf" srcId="{A4F6CBD4-A90D-4DBE-9530-6505D719A8A8}" destId="{C3D4084A-5825-4F38-8DD9-D4BB6A7F06AE}" srcOrd="1" destOrd="0" presId="urn:microsoft.com/office/officeart/2005/8/layout/cycle4"/>
    <dgm:cxn modelId="{4DB21126-FC86-4B81-9804-750A9FECC372}" srcId="{9F3D69F0-86F9-46DC-919E-74B98D0B0505}" destId="{71BB77F0-7F6C-47F0-AA63-FAFA93775001}" srcOrd="3" destOrd="0" parTransId="{2A72B0F3-B1BF-48C8-89BC-42537622A4F0}" sibTransId="{8897A13A-8EBD-48AB-AB99-31BBD27DEB2C}"/>
    <dgm:cxn modelId="{413CF3FB-036D-4C71-B1A6-67171BFF9C4C}" type="presOf" srcId="{4705C05C-0E42-471B-9A63-2CC18B99AC3C}" destId="{DF961E8A-56D2-4961-8F43-72571BCC13CE}" srcOrd="0" destOrd="0" presId="urn:microsoft.com/office/officeart/2005/8/layout/cycle4"/>
    <dgm:cxn modelId="{70EEEB6B-6FBD-42FF-81ED-2C7E95906D73}" srcId="{9F3D69F0-86F9-46DC-919E-74B98D0B0505}" destId="{495DAC40-E650-4152-A513-19D54C23CC45}" srcOrd="0" destOrd="0" parTransId="{105DBD25-A114-4A0E-9D60-CED071DDDEF3}" sibTransId="{F80F704A-CF82-46BD-930A-F7D76F30E055}"/>
    <dgm:cxn modelId="{DCBB28B5-A769-4957-93F2-ED014A9942F3}" srcId="{9F3D69F0-86F9-46DC-919E-74B98D0B0505}" destId="{A572661C-1613-4132-AF07-CE3BEFB5203D}" srcOrd="2" destOrd="0" parTransId="{954114DD-4B0A-4AEF-916A-BF17BDFAA4CF}" sibTransId="{C103C612-E114-48FA-86B1-CF9E8EBD7D58}"/>
    <dgm:cxn modelId="{F214B130-14CE-4F54-8405-0A2EBBA5FF4E}" type="presOf" srcId="{A572661C-1613-4132-AF07-CE3BEFB5203D}" destId="{83F009DD-6B53-4E89-BD03-A4054789BE0E}" srcOrd="0" destOrd="0" presId="urn:microsoft.com/office/officeart/2005/8/layout/cycle4"/>
    <dgm:cxn modelId="{62D92FC3-72CE-4450-A88C-4D8143122B55}" srcId="{495DAC40-E650-4152-A513-19D54C23CC45}" destId="{355CB619-579E-4081-B773-C5AB3A637EDF}" srcOrd="0" destOrd="0" parTransId="{C4DDA7B8-4831-4066-BBCD-42B215F979E2}" sibTransId="{14A3CDAC-6F9F-462A-9588-8AFD04DCC428}"/>
    <dgm:cxn modelId="{886DD697-0162-4B94-AF83-38FBC9C2C3B1}" srcId="{9F3D69F0-86F9-46DC-919E-74B98D0B0505}" destId="{E7BE51CE-AA3A-4BD2-B97C-FB610998F335}" srcOrd="1" destOrd="0" parTransId="{552C36CC-C18F-40DA-8FC8-EA473269B978}" sibTransId="{7A215B01-E00D-4E02-9B29-EDF2FDA0C6F1}"/>
    <dgm:cxn modelId="{47CB1C8B-C4F4-4197-A6BA-43850A12FCDE}" type="presOf" srcId="{3EF989F3-2D66-4148-874F-40B83DB0289F}" destId="{E6D7833D-6989-4D09-8DE9-A01D92BF5CAE}" srcOrd="1" destOrd="0" presId="urn:microsoft.com/office/officeart/2005/8/layout/cycle4"/>
    <dgm:cxn modelId="{24E7A490-80E4-498C-AE2E-43BD14B3974B}" type="presOf" srcId="{355CB619-579E-4081-B773-C5AB3A637EDF}" destId="{F3D51837-1F7A-4A13-898D-A16241CD86DF}" srcOrd="1" destOrd="0" presId="urn:microsoft.com/office/officeart/2005/8/layout/cycle4"/>
    <dgm:cxn modelId="{B87C2FFC-0339-4558-B519-E3F5913BB259}" srcId="{A572661C-1613-4132-AF07-CE3BEFB5203D}" destId="{3EF989F3-2D66-4148-874F-40B83DB0289F}" srcOrd="0" destOrd="0" parTransId="{30881B47-DE9C-4AA3-887E-6C50EA8D133A}" sibTransId="{8C75C0DA-7137-4B08-A28B-28CE7F6D50D7}"/>
    <dgm:cxn modelId="{E52DB8A1-FAD8-4AA6-999A-3EF0AFDC6A5C}" type="presOf" srcId="{4705C05C-0E42-471B-9A63-2CC18B99AC3C}" destId="{8FC141B7-28D4-46D8-8341-5C84A7652BB8}" srcOrd="1" destOrd="0" presId="urn:microsoft.com/office/officeart/2005/8/layout/cycle4"/>
    <dgm:cxn modelId="{84A4E4CD-D9D3-456B-8DF6-3899064D2B59}" type="presOf" srcId="{71BB77F0-7F6C-47F0-AA63-FAFA93775001}" destId="{529509D8-A9C7-4CC9-AEA9-5F9423F36DD0}" srcOrd="0" destOrd="0" presId="urn:microsoft.com/office/officeart/2005/8/layout/cycle4"/>
    <dgm:cxn modelId="{506D3578-45E4-4C4E-90C9-EBD8D1613E31}" type="presOf" srcId="{A4F6CBD4-A90D-4DBE-9530-6505D719A8A8}" destId="{A7B78899-EBD8-4689-A097-98FBA1400EDC}" srcOrd="0" destOrd="0" presId="urn:microsoft.com/office/officeart/2005/8/layout/cycle4"/>
    <dgm:cxn modelId="{EDE7D06A-F9F8-4781-96E7-23F1F66B4ABD}" type="presOf" srcId="{E7BE51CE-AA3A-4BD2-B97C-FB610998F335}" destId="{93458FF6-6CEA-40D4-8829-44A5B5885842}" srcOrd="0" destOrd="0" presId="urn:microsoft.com/office/officeart/2005/8/layout/cycle4"/>
    <dgm:cxn modelId="{F237100F-6F7E-4C1D-A0CC-1D497E3273E2}" srcId="{E7BE51CE-AA3A-4BD2-B97C-FB610998F335}" destId="{A4F6CBD4-A90D-4DBE-9530-6505D719A8A8}" srcOrd="0" destOrd="0" parTransId="{DD5BF1F7-9838-4F37-87AC-D6E89B5C56E0}" sibTransId="{EC83C586-11A1-4999-9A19-1B3552818A91}"/>
    <dgm:cxn modelId="{61581F9C-2355-4BAF-B12D-4DBA40BD3821}" srcId="{71BB77F0-7F6C-47F0-AA63-FAFA93775001}" destId="{4705C05C-0E42-471B-9A63-2CC18B99AC3C}" srcOrd="0" destOrd="0" parTransId="{2B2C7C1E-6074-4B24-B018-1174570A46A2}" sibTransId="{F59B46FC-E762-43BC-9672-19E5124F7706}"/>
    <dgm:cxn modelId="{042FCF54-A52B-44AA-B265-4B00C6EA307E}" type="presParOf" srcId="{9B1D4EF0-4425-4581-B016-79AEE41D3CE5}" destId="{7AA9CB3D-F649-4B55-809F-36EEA9668AF1}" srcOrd="0" destOrd="0" presId="urn:microsoft.com/office/officeart/2005/8/layout/cycle4"/>
    <dgm:cxn modelId="{32056CFA-9B51-42E6-9366-27FC1AEA318C}" type="presParOf" srcId="{7AA9CB3D-F649-4B55-809F-36EEA9668AF1}" destId="{58463D89-1545-4265-AF42-418C364797B5}" srcOrd="0" destOrd="0" presId="urn:microsoft.com/office/officeart/2005/8/layout/cycle4"/>
    <dgm:cxn modelId="{8413118B-7481-44F7-A250-6C23D010FFCF}" type="presParOf" srcId="{58463D89-1545-4265-AF42-418C364797B5}" destId="{093DF258-CB49-461D-8738-A4E5FF37F368}" srcOrd="0" destOrd="0" presId="urn:microsoft.com/office/officeart/2005/8/layout/cycle4"/>
    <dgm:cxn modelId="{8EB8A28C-54A2-423D-A372-C5464FD9294B}" type="presParOf" srcId="{58463D89-1545-4265-AF42-418C364797B5}" destId="{F3D51837-1F7A-4A13-898D-A16241CD86DF}" srcOrd="1" destOrd="0" presId="urn:microsoft.com/office/officeart/2005/8/layout/cycle4"/>
    <dgm:cxn modelId="{D95D7273-96BE-400C-8EED-B2BC089AED97}" type="presParOf" srcId="{7AA9CB3D-F649-4B55-809F-36EEA9668AF1}" destId="{7E6D5F40-0CAE-402A-B575-8B961C349585}" srcOrd="1" destOrd="0" presId="urn:microsoft.com/office/officeart/2005/8/layout/cycle4"/>
    <dgm:cxn modelId="{15C7D409-34C8-455B-9457-EEE915D9F2EF}" type="presParOf" srcId="{7E6D5F40-0CAE-402A-B575-8B961C349585}" destId="{A7B78899-EBD8-4689-A097-98FBA1400EDC}" srcOrd="0" destOrd="0" presId="urn:microsoft.com/office/officeart/2005/8/layout/cycle4"/>
    <dgm:cxn modelId="{9E28A453-A26B-4D6E-AF30-AB9D9D100CD0}" type="presParOf" srcId="{7E6D5F40-0CAE-402A-B575-8B961C349585}" destId="{C3D4084A-5825-4F38-8DD9-D4BB6A7F06AE}" srcOrd="1" destOrd="0" presId="urn:microsoft.com/office/officeart/2005/8/layout/cycle4"/>
    <dgm:cxn modelId="{2A3AEBD3-29D1-4679-9055-B7ABEC3304FF}" type="presParOf" srcId="{7AA9CB3D-F649-4B55-809F-36EEA9668AF1}" destId="{D2E3D2C3-7FDF-4F6E-825F-F04ECB0ED12E}" srcOrd="2" destOrd="0" presId="urn:microsoft.com/office/officeart/2005/8/layout/cycle4"/>
    <dgm:cxn modelId="{3B760279-B0E5-44A1-BEC5-1A2B8169F0F6}" type="presParOf" srcId="{D2E3D2C3-7FDF-4F6E-825F-F04ECB0ED12E}" destId="{1871C06D-E1B8-47A0-9975-82CAAFC149F0}" srcOrd="0" destOrd="0" presId="urn:microsoft.com/office/officeart/2005/8/layout/cycle4"/>
    <dgm:cxn modelId="{C76FF6C4-AF85-437E-B6CF-B7B246DFEFDA}" type="presParOf" srcId="{D2E3D2C3-7FDF-4F6E-825F-F04ECB0ED12E}" destId="{E6D7833D-6989-4D09-8DE9-A01D92BF5CAE}" srcOrd="1" destOrd="0" presId="urn:microsoft.com/office/officeart/2005/8/layout/cycle4"/>
    <dgm:cxn modelId="{7621074A-28DC-45A3-B7CD-DAC639134BA0}" type="presParOf" srcId="{7AA9CB3D-F649-4B55-809F-36EEA9668AF1}" destId="{A1BC83B4-1887-4EB9-A4DF-C83734EBEDC2}" srcOrd="3" destOrd="0" presId="urn:microsoft.com/office/officeart/2005/8/layout/cycle4"/>
    <dgm:cxn modelId="{46B2BD0B-1A30-4FBE-8FCF-9C3CD1D892B3}" type="presParOf" srcId="{A1BC83B4-1887-4EB9-A4DF-C83734EBEDC2}" destId="{DF961E8A-56D2-4961-8F43-72571BCC13CE}" srcOrd="0" destOrd="0" presId="urn:microsoft.com/office/officeart/2005/8/layout/cycle4"/>
    <dgm:cxn modelId="{D425BDF2-FD42-434F-B607-92C03A964C86}" type="presParOf" srcId="{A1BC83B4-1887-4EB9-A4DF-C83734EBEDC2}" destId="{8FC141B7-28D4-46D8-8341-5C84A7652BB8}" srcOrd="1" destOrd="0" presId="urn:microsoft.com/office/officeart/2005/8/layout/cycle4"/>
    <dgm:cxn modelId="{FAFBAA94-3B6F-43C1-A002-FD429BF8A3A9}" type="presParOf" srcId="{7AA9CB3D-F649-4B55-809F-36EEA9668AF1}" destId="{0981496E-018B-4D34-9BEF-0ED30318AA18}" srcOrd="4" destOrd="0" presId="urn:microsoft.com/office/officeart/2005/8/layout/cycle4"/>
    <dgm:cxn modelId="{7A7BEDF3-8D6A-4BA1-9308-97D8AE9A69D7}" type="presParOf" srcId="{9B1D4EF0-4425-4581-B016-79AEE41D3CE5}" destId="{9DE9F406-E1B4-44F5-B600-FE6C8490B7B2}" srcOrd="1" destOrd="0" presId="urn:microsoft.com/office/officeart/2005/8/layout/cycle4"/>
    <dgm:cxn modelId="{D8D3B9DD-D27E-499B-8D21-396AFEB0A4DE}" type="presParOf" srcId="{9DE9F406-E1B4-44F5-B600-FE6C8490B7B2}" destId="{C27BFC23-A79C-4189-9C5C-E591EEBAAE59}" srcOrd="0" destOrd="0" presId="urn:microsoft.com/office/officeart/2005/8/layout/cycle4"/>
    <dgm:cxn modelId="{F90EE258-C115-4D22-8211-1B139169635C}" type="presParOf" srcId="{9DE9F406-E1B4-44F5-B600-FE6C8490B7B2}" destId="{93458FF6-6CEA-40D4-8829-44A5B5885842}" srcOrd="1" destOrd="0" presId="urn:microsoft.com/office/officeart/2005/8/layout/cycle4"/>
    <dgm:cxn modelId="{EAA3B52E-70A1-4C97-809B-BFA3BE161167}" type="presParOf" srcId="{9DE9F406-E1B4-44F5-B600-FE6C8490B7B2}" destId="{83F009DD-6B53-4E89-BD03-A4054789BE0E}" srcOrd="2" destOrd="0" presId="urn:microsoft.com/office/officeart/2005/8/layout/cycle4"/>
    <dgm:cxn modelId="{2EC16763-6EF4-4060-8425-5BCA77F296CF}" type="presParOf" srcId="{9DE9F406-E1B4-44F5-B600-FE6C8490B7B2}" destId="{529509D8-A9C7-4CC9-AEA9-5F9423F36DD0}" srcOrd="3" destOrd="0" presId="urn:microsoft.com/office/officeart/2005/8/layout/cycle4"/>
    <dgm:cxn modelId="{967A7996-32E4-4525-ADFA-959E97A72F58}" type="presParOf" srcId="{9DE9F406-E1B4-44F5-B600-FE6C8490B7B2}" destId="{CD923EE1-42DC-43C2-9CEE-F3A03F50ECAC}" srcOrd="4" destOrd="0" presId="urn:microsoft.com/office/officeart/2005/8/layout/cycle4"/>
    <dgm:cxn modelId="{AB1FB45E-C5E7-46C9-8B3E-066F406C9CFF}" type="presParOf" srcId="{9B1D4EF0-4425-4581-B016-79AEE41D3CE5}" destId="{C8350753-5599-44ED-B774-7804BD570768}" srcOrd="2" destOrd="0" presId="urn:microsoft.com/office/officeart/2005/8/layout/cycle4"/>
    <dgm:cxn modelId="{1C5AB63E-93DE-4CEC-A121-6AE3C2842664}" type="presParOf" srcId="{9B1D4EF0-4425-4581-B016-79AEE41D3CE5}" destId="{20A25490-C7D9-40AE-875E-0B65AFBE32C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63A91E-B711-44AA-AC09-E8C78B5F7E38}" type="doc">
      <dgm:prSet loTypeId="urn:microsoft.com/office/officeart/2005/8/layout/pyramid2" loCatId="pyramid" qsTypeId="urn:microsoft.com/office/officeart/2005/8/quickstyle/simple5" qsCatId="simple" csTypeId="urn:microsoft.com/office/officeart/2005/8/colors/accent1_2" csCatId="accent1" phldr="1"/>
      <dgm:spPr/>
    </dgm:pt>
    <dgm:pt modelId="{7E2637B4-BD3F-4CE9-B758-1F1078D6592D}">
      <dgm:prSet phldrT="[Text]"/>
      <dgm:spPr/>
      <dgm:t>
        <a:bodyPr/>
        <a:lstStyle/>
        <a:p>
          <a:r>
            <a:rPr lang="sv-SE" dirty="0" smtClean="0"/>
            <a:t>Lex Maria</a:t>
          </a:r>
          <a:endParaRPr lang="sv-SE" dirty="0"/>
        </a:p>
      </dgm:t>
    </dgm:pt>
    <dgm:pt modelId="{12374F83-A626-4B4D-B640-75202EB071E7}" type="parTrans" cxnId="{5DA3633B-24E7-432E-8DBC-EF2DDDF025FE}">
      <dgm:prSet/>
      <dgm:spPr/>
      <dgm:t>
        <a:bodyPr/>
        <a:lstStyle/>
        <a:p>
          <a:endParaRPr lang="sv-SE"/>
        </a:p>
      </dgm:t>
    </dgm:pt>
    <dgm:pt modelId="{C2CF9AB8-F1DC-4430-99D5-03BF93AACC8C}" type="sibTrans" cxnId="{5DA3633B-24E7-432E-8DBC-EF2DDDF025FE}">
      <dgm:prSet/>
      <dgm:spPr/>
      <dgm:t>
        <a:bodyPr/>
        <a:lstStyle/>
        <a:p>
          <a:endParaRPr lang="sv-SE"/>
        </a:p>
      </dgm:t>
    </dgm:pt>
    <dgm:pt modelId="{94159AB5-023F-4325-83BE-E9769439F707}">
      <dgm:prSet phldrT="[Text]"/>
      <dgm:spPr/>
      <dgm:t>
        <a:bodyPr/>
        <a:lstStyle/>
        <a:p>
          <a:r>
            <a:rPr lang="sv-SE" dirty="0" smtClean="0"/>
            <a:t>Avvikelser</a:t>
          </a:r>
          <a:endParaRPr lang="sv-SE" dirty="0"/>
        </a:p>
      </dgm:t>
    </dgm:pt>
    <dgm:pt modelId="{14A0014E-9A1F-4D58-80AC-7B6554C429D2}" type="parTrans" cxnId="{91561CD8-E95D-4EF2-8E22-A26A4E81F9D4}">
      <dgm:prSet/>
      <dgm:spPr/>
      <dgm:t>
        <a:bodyPr/>
        <a:lstStyle/>
        <a:p>
          <a:endParaRPr lang="sv-SE"/>
        </a:p>
      </dgm:t>
    </dgm:pt>
    <dgm:pt modelId="{68D0A0BD-F41B-4F01-AE2D-1AA0739547AB}" type="sibTrans" cxnId="{91561CD8-E95D-4EF2-8E22-A26A4E81F9D4}">
      <dgm:prSet/>
      <dgm:spPr/>
      <dgm:t>
        <a:bodyPr/>
        <a:lstStyle/>
        <a:p>
          <a:endParaRPr lang="sv-SE"/>
        </a:p>
      </dgm:t>
    </dgm:pt>
    <dgm:pt modelId="{7188E4F8-78E6-4CA8-AC9F-C3BE4203378C}">
      <dgm:prSet phldrT="[Text]"/>
      <dgm:spPr/>
      <dgm:t>
        <a:bodyPr/>
        <a:lstStyle/>
        <a:p>
          <a:r>
            <a:rPr lang="sv-SE" dirty="0" smtClean="0"/>
            <a:t>Risker</a:t>
          </a:r>
          <a:endParaRPr lang="sv-SE" dirty="0"/>
        </a:p>
      </dgm:t>
    </dgm:pt>
    <dgm:pt modelId="{B67D0E1E-B158-46BB-B08F-DD3CF44F80CB}" type="parTrans" cxnId="{9DF4BA6F-2A48-4DD8-94ED-9041701681D9}">
      <dgm:prSet/>
      <dgm:spPr/>
      <dgm:t>
        <a:bodyPr/>
        <a:lstStyle/>
        <a:p>
          <a:endParaRPr lang="sv-SE"/>
        </a:p>
      </dgm:t>
    </dgm:pt>
    <dgm:pt modelId="{D0977679-4426-47C7-AFBA-E02CF426B3B1}" type="sibTrans" cxnId="{9DF4BA6F-2A48-4DD8-94ED-9041701681D9}">
      <dgm:prSet/>
      <dgm:spPr/>
      <dgm:t>
        <a:bodyPr/>
        <a:lstStyle/>
        <a:p>
          <a:endParaRPr lang="sv-SE"/>
        </a:p>
      </dgm:t>
    </dgm:pt>
    <dgm:pt modelId="{DBA65439-CC9F-4064-AEB3-323ED1EE3BFC}" type="pres">
      <dgm:prSet presAssocID="{5963A91E-B711-44AA-AC09-E8C78B5F7E38}" presName="compositeShape" presStyleCnt="0">
        <dgm:presLayoutVars>
          <dgm:dir/>
          <dgm:resizeHandles/>
        </dgm:presLayoutVars>
      </dgm:prSet>
      <dgm:spPr/>
    </dgm:pt>
    <dgm:pt modelId="{62011D6A-3305-43EB-A2E6-D5D25528F70D}" type="pres">
      <dgm:prSet presAssocID="{5963A91E-B711-44AA-AC09-E8C78B5F7E38}" presName="pyramid" presStyleLbl="node1" presStyleIdx="0" presStyleCnt="1" custScaleX="147282"/>
      <dgm:spPr>
        <a:gradFill rotWithShape="0">
          <a:gsLst>
            <a:gs pos="50000">
              <a:srgbClr val="FF00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</dgm:pt>
    <dgm:pt modelId="{A93FDC23-17CE-4045-96B1-D95452C3CD16}" type="pres">
      <dgm:prSet presAssocID="{5963A91E-B711-44AA-AC09-E8C78B5F7E38}" presName="theList" presStyleCnt="0"/>
      <dgm:spPr/>
    </dgm:pt>
    <dgm:pt modelId="{6845E6AB-82FC-436D-9409-F9D84F3A7263}" type="pres">
      <dgm:prSet presAssocID="{7E2637B4-BD3F-4CE9-B758-1F1078D6592D}" presName="aNode" presStyleLbl="fgAcc1" presStyleIdx="0" presStyleCnt="3" custLinFactNeighborX="-47056" custLinFactNeighborY="-8484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8337313-F817-4371-B849-B3FB3EF42EA3}" type="pres">
      <dgm:prSet presAssocID="{7E2637B4-BD3F-4CE9-B758-1F1078D6592D}" presName="aSpace" presStyleCnt="0"/>
      <dgm:spPr/>
    </dgm:pt>
    <dgm:pt modelId="{DF1960CF-BF5B-4BA5-AEE6-F27A884E442E}" type="pres">
      <dgm:prSet presAssocID="{94159AB5-023F-4325-83BE-E9769439F707}" presName="aNode" presStyleLbl="fgAcc1" presStyleIdx="1" presStyleCnt="3" custLinFactNeighborX="-47056" custLinFactNeighborY="2655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DC65BEB-8A9F-4D44-B049-B664FA77467C}" type="pres">
      <dgm:prSet presAssocID="{94159AB5-023F-4325-83BE-E9769439F707}" presName="aSpace" presStyleCnt="0"/>
      <dgm:spPr/>
    </dgm:pt>
    <dgm:pt modelId="{81382606-9AD8-4A9C-8981-C6EF039BE171}" type="pres">
      <dgm:prSet presAssocID="{7188E4F8-78E6-4CA8-AC9F-C3BE4203378C}" presName="aNode" presStyleLbl="fgAcc1" presStyleIdx="2" presStyleCnt="3" custLinFactY="16774" custLinFactNeighborX="-47056" custLinFactNeighborY="10000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9C2A863-D509-4A1A-BAA0-4BB21E44B492}" type="pres">
      <dgm:prSet presAssocID="{7188E4F8-78E6-4CA8-AC9F-C3BE4203378C}" presName="aSpace" presStyleCnt="0"/>
      <dgm:spPr/>
    </dgm:pt>
  </dgm:ptLst>
  <dgm:cxnLst>
    <dgm:cxn modelId="{C85592E7-867B-408D-8186-DDFA62CC44ED}" type="presOf" srcId="{94159AB5-023F-4325-83BE-E9769439F707}" destId="{DF1960CF-BF5B-4BA5-AEE6-F27A884E442E}" srcOrd="0" destOrd="0" presId="urn:microsoft.com/office/officeart/2005/8/layout/pyramid2"/>
    <dgm:cxn modelId="{9DF4BA6F-2A48-4DD8-94ED-9041701681D9}" srcId="{5963A91E-B711-44AA-AC09-E8C78B5F7E38}" destId="{7188E4F8-78E6-4CA8-AC9F-C3BE4203378C}" srcOrd="2" destOrd="0" parTransId="{B67D0E1E-B158-46BB-B08F-DD3CF44F80CB}" sibTransId="{D0977679-4426-47C7-AFBA-E02CF426B3B1}"/>
    <dgm:cxn modelId="{330BD9F1-1708-425E-B3A1-8D9C6FCD8450}" type="presOf" srcId="{7188E4F8-78E6-4CA8-AC9F-C3BE4203378C}" destId="{81382606-9AD8-4A9C-8981-C6EF039BE171}" srcOrd="0" destOrd="0" presId="urn:microsoft.com/office/officeart/2005/8/layout/pyramid2"/>
    <dgm:cxn modelId="{B8FD11DB-1CAD-4582-9A69-45D6734B2425}" type="presOf" srcId="{5963A91E-B711-44AA-AC09-E8C78B5F7E38}" destId="{DBA65439-CC9F-4064-AEB3-323ED1EE3BFC}" srcOrd="0" destOrd="0" presId="urn:microsoft.com/office/officeart/2005/8/layout/pyramid2"/>
    <dgm:cxn modelId="{5DA3633B-24E7-432E-8DBC-EF2DDDF025FE}" srcId="{5963A91E-B711-44AA-AC09-E8C78B5F7E38}" destId="{7E2637B4-BD3F-4CE9-B758-1F1078D6592D}" srcOrd="0" destOrd="0" parTransId="{12374F83-A626-4B4D-B640-75202EB071E7}" sibTransId="{C2CF9AB8-F1DC-4430-99D5-03BF93AACC8C}"/>
    <dgm:cxn modelId="{91561CD8-E95D-4EF2-8E22-A26A4E81F9D4}" srcId="{5963A91E-B711-44AA-AC09-E8C78B5F7E38}" destId="{94159AB5-023F-4325-83BE-E9769439F707}" srcOrd="1" destOrd="0" parTransId="{14A0014E-9A1F-4D58-80AC-7B6554C429D2}" sibTransId="{68D0A0BD-F41B-4F01-AE2D-1AA0739547AB}"/>
    <dgm:cxn modelId="{1601FE83-44B2-401A-A827-9198BFFA8DBE}" type="presOf" srcId="{7E2637B4-BD3F-4CE9-B758-1F1078D6592D}" destId="{6845E6AB-82FC-436D-9409-F9D84F3A7263}" srcOrd="0" destOrd="0" presId="urn:microsoft.com/office/officeart/2005/8/layout/pyramid2"/>
    <dgm:cxn modelId="{AEF61AB8-BEB0-474F-9BF9-CBD462721B7D}" type="presParOf" srcId="{DBA65439-CC9F-4064-AEB3-323ED1EE3BFC}" destId="{62011D6A-3305-43EB-A2E6-D5D25528F70D}" srcOrd="0" destOrd="0" presId="urn:microsoft.com/office/officeart/2005/8/layout/pyramid2"/>
    <dgm:cxn modelId="{5066899B-FAE9-4D06-86D6-7EF67677D776}" type="presParOf" srcId="{DBA65439-CC9F-4064-AEB3-323ED1EE3BFC}" destId="{A93FDC23-17CE-4045-96B1-D95452C3CD16}" srcOrd="1" destOrd="0" presId="urn:microsoft.com/office/officeart/2005/8/layout/pyramid2"/>
    <dgm:cxn modelId="{BAC74FA6-AFBF-4C53-A53B-80709F93639A}" type="presParOf" srcId="{A93FDC23-17CE-4045-96B1-D95452C3CD16}" destId="{6845E6AB-82FC-436D-9409-F9D84F3A7263}" srcOrd="0" destOrd="0" presId="urn:microsoft.com/office/officeart/2005/8/layout/pyramid2"/>
    <dgm:cxn modelId="{D7B8FCDF-D6A9-45DE-A957-AAF2A67BD6FB}" type="presParOf" srcId="{A93FDC23-17CE-4045-96B1-D95452C3CD16}" destId="{D8337313-F817-4371-B849-B3FB3EF42EA3}" srcOrd="1" destOrd="0" presId="urn:microsoft.com/office/officeart/2005/8/layout/pyramid2"/>
    <dgm:cxn modelId="{78A4A4EE-3433-48CF-BF53-DD09BA279CC9}" type="presParOf" srcId="{A93FDC23-17CE-4045-96B1-D95452C3CD16}" destId="{DF1960CF-BF5B-4BA5-AEE6-F27A884E442E}" srcOrd="2" destOrd="0" presId="urn:microsoft.com/office/officeart/2005/8/layout/pyramid2"/>
    <dgm:cxn modelId="{432B936A-CE28-4A6D-8DEE-A48327091320}" type="presParOf" srcId="{A93FDC23-17CE-4045-96B1-D95452C3CD16}" destId="{FDC65BEB-8A9F-4D44-B049-B664FA77467C}" srcOrd="3" destOrd="0" presId="urn:microsoft.com/office/officeart/2005/8/layout/pyramid2"/>
    <dgm:cxn modelId="{CCAFC111-D0DE-4203-ABAF-0F8892DBA334}" type="presParOf" srcId="{A93FDC23-17CE-4045-96B1-D95452C3CD16}" destId="{81382606-9AD8-4A9C-8981-C6EF039BE171}" srcOrd="4" destOrd="0" presId="urn:microsoft.com/office/officeart/2005/8/layout/pyramid2"/>
    <dgm:cxn modelId="{C264B284-409D-433A-93F0-C9BB83EEFE14}" type="presParOf" srcId="{A93FDC23-17CE-4045-96B1-D95452C3CD16}" destId="{B9C2A863-D509-4A1A-BAA0-4BB21E44B492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767C02-AD9F-4ECA-898C-7B1CCC9692F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B587D27-8660-4665-81DE-9DC340743334}">
      <dgm:prSet phldrT="[Text]"/>
      <dgm:spPr/>
      <dgm:t>
        <a:bodyPr/>
        <a:lstStyle/>
        <a:p>
          <a:r>
            <a:rPr lang="sv-SE" dirty="0" smtClean="0"/>
            <a:t>ACT</a:t>
          </a:r>
          <a:endParaRPr lang="sv-SE" dirty="0"/>
        </a:p>
      </dgm:t>
    </dgm:pt>
    <dgm:pt modelId="{C1C9672B-EBE9-4EED-BFCD-17269292DEC4}" type="parTrans" cxnId="{965FABD6-515F-4235-83AA-E0B37FEBFDD0}">
      <dgm:prSet/>
      <dgm:spPr/>
      <dgm:t>
        <a:bodyPr/>
        <a:lstStyle/>
        <a:p>
          <a:endParaRPr lang="sv-SE"/>
        </a:p>
      </dgm:t>
    </dgm:pt>
    <dgm:pt modelId="{693B0688-5D46-453E-BD4A-7140F1908552}" type="sibTrans" cxnId="{965FABD6-515F-4235-83AA-E0B37FEBFDD0}">
      <dgm:prSet/>
      <dgm:spPr/>
      <dgm:t>
        <a:bodyPr/>
        <a:lstStyle/>
        <a:p>
          <a:endParaRPr lang="sv-SE"/>
        </a:p>
      </dgm:t>
    </dgm:pt>
    <dgm:pt modelId="{03878038-5D3C-4FF2-9122-F7EAE898716B}">
      <dgm:prSet phldrT="[Text]"/>
      <dgm:spPr/>
      <dgm:t>
        <a:bodyPr/>
        <a:lstStyle/>
        <a:p>
          <a:r>
            <a:rPr lang="sv-SE" dirty="0" smtClean="0"/>
            <a:t>PLAN</a:t>
          </a:r>
          <a:endParaRPr lang="sv-SE" dirty="0"/>
        </a:p>
      </dgm:t>
    </dgm:pt>
    <dgm:pt modelId="{22C4DA91-C424-4677-B1A2-94ACB48F9C33}" type="parTrans" cxnId="{AD678AC1-853C-4C50-BC26-3DF2A3EFE510}">
      <dgm:prSet/>
      <dgm:spPr/>
      <dgm:t>
        <a:bodyPr/>
        <a:lstStyle/>
        <a:p>
          <a:endParaRPr lang="sv-SE"/>
        </a:p>
      </dgm:t>
    </dgm:pt>
    <dgm:pt modelId="{5FE14D5F-F095-427F-86F2-8B7DA989F17F}" type="sibTrans" cxnId="{AD678AC1-853C-4C50-BC26-3DF2A3EFE510}">
      <dgm:prSet/>
      <dgm:spPr/>
      <dgm:t>
        <a:bodyPr/>
        <a:lstStyle/>
        <a:p>
          <a:endParaRPr lang="sv-SE"/>
        </a:p>
      </dgm:t>
    </dgm:pt>
    <dgm:pt modelId="{53430887-15BB-4AE8-A190-CB7C2DAEB9F6}">
      <dgm:prSet phldrT="[Text]"/>
      <dgm:spPr/>
      <dgm:t>
        <a:bodyPr/>
        <a:lstStyle/>
        <a:p>
          <a:r>
            <a:rPr lang="sv-SE" dirty="0" smtClean="0"/>
            <a:t>DO</a:t>
          </a:r>
          <a:endParaRPr lang="sv-SE" dirty="0"/>
        </a:p>
      </dgm:t>
    </dgm:pt>
    <dgm:pt modelId="{D4643E6C-72C2-442B-9C24-724F34E0BBF3}" type="parTrans" cxnId="{0F9318A4-64C3-49BF-AF67-FF69F8F2091A}">
      <dgm:prSet/>
      <dgm:spPr/>
      <dgm:t>
        <a:bodyPr/>
        <a:lstStyle/>
        <a:p>
          <a:endParaRPr lang="sv-SE"/>
        </a:p>
      </dgm:t>
    </dgm:pt>
    <dgm:pt modelId="{DA78A3D7-A103-46A4-98F0-55E250BB7C73}" type="sibTrans" cxnId="{0F9318A4-64C3-49BF-AF67-FF69F8F2091A}">
      <dgm:prSet/>
      <dgm:spPr/>
      <dgm:t>
        <a:bodyPr/>
        <a:lstStyle/>
        <a:p>
          <a:endParaRPr lang="sv-SE"/>
        </a:p>
      </dgm:t>
    </dgm:pt>
    <dgm:pt modelId="{9422EEC1-6AC1-4705-A60C-F587FDBD0213}">
      <dgm:prSet phldrT="[Text]"/>
      <dgm:spPr/>
      <dgm:t>
        <a:bodyPr/>
        <a:lstStyle/>
        <a:p>
          <a:r>
            <a:rPr lang="sv-SE" dirty="0" smtClean="0"/>
            <a:t>CHECK</a:t>
          </a:r>
          <a:endParaRPr lang="sv-SE" dirty="0"/>
        </a:p>
      </dgm:t>
    </dgm:pt>
    <dgm:pt modelId="{F9D013F8-5741-4F08-8FA9-88190CDC1B42}" type="parTrans" cxnId="{B87F4E4B-96B3-4D60-A395-BB013C55C500}">
      <dgm:prSet/>
      <dgm:spPr/>
      <dgm:t>
        <a:bodyPr/>
        <a:lstStyle/>
        <a:p>
          <a:endParaRPr lang="sv-SE"/>
        </a:p>
      </dgm:t>
    </dgm:pt>
    <dgm:pt modelId="{95468B4C-D013-49F5-9654-711C97C898BF}" type="sibTrans" cxnId="{B87F4E4B-96B3-4D60-A395-BB013C55C500}">
      <dgm:prSet/>
      <dgm:spPr/>
      <dgm:t>
        <a:bodyPr/>
        <a:lstStyle/>
        <a:p>
          <a:endParaRPr lang="sv-SE"/>
        </a:p>
      </dgm:t>
    </dgm:pt>
    <dgm:pt modelId="{7C3B2AED-18B4-4541-93DD-CBCBECFD9F14}" type="pres">
      <dgm:prSet presAssocID="{D8767C02-AD9F-4ECA-898C-7B1CCC9692F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8D21BC29-E2E7-4C80-87FD-ED7721F26EF2}" type="pres">
      <dgm:prSet presAssocID="{D8767C02-AD9F-4ECA-898C-7B1CCC9692F1}" presName="children" presStyleCnt="0"/>
      <dgm:spPr/>
    </dgm:pt>
    <dgm:pt modelId="{BF77C0CB-E384-4859-87D6-9F6B17635AA5}" type="pres">
      <dgm:prSet presAssocID="{D8767C02-AD9F-4ECA-898C-7B1CCC9692F1}" presName="childPlaceholder" presStyleCnt="0"/>
      <dgm:spPr/>
    </dgm:pt>
    <dgm:pt modelId="{96369B43-8583-4A01-BBE6-1A5C2BB18A5F}" type="pres">
      <dgm:prSet presAssocID="{D8767C02-AD9F-4ECA-898C-7B1CCC9692F1}" presName="circle" presStyleCnt="0"/>
      <dgm:spPr/>
    </dgm:pt>
    <dgm:pt modelId="{E6D15A18-A249-44A7-9FA7-D22EAE2551AA}" type="pres">
      <dgm:prSet presAssocID="{D8767C02-AD9F-4ECA-898C-7B1CCC9692F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78012C7-8D40-4CA8-B72C-7FFA8BA374F8}" type="pres">
      <dgm:prSet presAssocID="{D8767C02-AD9F-4ECA-898C-7B1CCC9692F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B821406-33D5-496B-912B-842AA3EBAE02}" type="pres">
      <dgm:prSet presAssocID="{D8767C02-AD9F-4ECA-898C-7B1CCC9692F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65FB05F-8F66-4836-B41F-91DA083ABDD0}" type="pres">
      <dgm:prSet presAssocID="{D8767C02-AD9F-4ECA-898C-7B1CCC9692F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FE13F73-BB48-45D2-93D0-71739E8CD62F}" type="pres">
      <dgm:prSet presAssocID="{D8767C02-AD9F-4ECA-898C-7B1CCC9692F1}" presName="quadrantPlaceholder" presStyleCnt="0"/>
      <dgm:spPr/>
    </dgm:pt>
    <dgm:pt modelId="{CD8A447A-3A20-45E2-9CD0-F2414327ABCB}" type="pres">
      <dgm:prSet presAssocID="{D8767C02-AD9F-4ECA-898C-7B1CCC9692F1}" presName="center1" presStyleLbl="fgShp" presStyleIdx="0" presStyleCnt="2"/>
      <dgm:spPr/>
    </dgm:pt>
    <dgm:pt modelId="{272F152F-92C5-45A1-A0A9-21EF5C2EDB38}" type="pres">
      <dgm:prSet presAssocID="{D8767C02-AD9F-4ECA-898C-7B1CCC9692F1}" presName="center2" presStyleLbl="fgShp" presStyleIdx="1" presStyleCnt="2"/>
      <dgm:spPr/>
    </dgm:pt>
  </dgm:ptLst>
  <dgm:cxnLst>
    <dgm:cxn modelId="{289B4105-683A-4537-B979-C08E6EA44213}" type="presOf" srcId="{53430887-15BB-4AE8-A190-CB7C2DAEB9F6}" destId="{8B821406-33D5-496B-912B-842AA3EBAE02}" srcOrd="0" destOrd="0" presId="urn:microsoft.com/office/officeart/2005/8/layout/cycle4"/>
    <dgm:cxn modelId="{474929BD-D473-49A7-85D6-36D1D0E0C861}" type="presOf" srcId="{9422EEC1-6AC1-4705-A60C-F587FDBD0213}" destId="{865FB05F-8F66-4836-B41F-91DA083ABDD0}" srcOrd="0" destOrd="0" presId="urn:microsoft.com/office/officeart/2005/8/layout/cycle4"/>
    <dgm:cxn modelId="{A7C4A6CF-872D-4029-883E-9769C13D42E4}" type="presOf" srcId="{8B587D27-8660-4665-81DE-9DC340743334}" destId="{E6D15A18-A249-44A7-9FA7-D22EAE2551AA}" srcOrd="0" destOrd="0" presId="urn:microsoft.com/office/officeart/2005/8/layout/cycle4"/>
    <dgm:cxn modelId="{7C90F233-C135-4F62-B72D-A1180C393170}" type="presOf" srcId="{D8767C02-AD9F-4ECA-898C-7B1CCC9692F1}" destId="{7C3B2AED-18B4-4541-93DD-CBCBECFD9F14}" srcOrd="0" destOrd="0" presId="urn:microsoft.com/office/officeart/2005/8/layout/cycle4"/>
    <dgm:cxn modelId="{75BF35A9-BA12-418A-A5FB-604C91186C05}" type="presOf" srcId="{03878038-5D3C-4FF2-9122-F7EAE898716B}" destId="{A78012C7-8D40-4CA8-B72C-7FFA8BA374F8}" srcOrd="0" destOrd="0" presId="urn:microsoft.com/office/officeart/2005/8/layout/cycle4"/>
    <dgm:cxn modelId="{AD678AC1-853C-4C50-BC26-3DF2A3EFE510}" srcId="{D8767C02-AD9F-4ECA-898C-7B1CCC9692F1}" destId="{03878038-5D3C-4FF2-9122-F7EAE898716B}" srcOrd="1" destOrd="0" parTransId="{22C4DA91-C424-4677-B1A2-94ACB48F9C33}" sibTransId="{5FE14D5F-F095-427F-86F2-8B7DA989F17F}"/>
    <dgm:cxn modelId="{0F9318A4-64C3-49BF-AF67-FF69F8F2091A}" srcId="{D8767C02-AD9F-4ECA-898C-7B1CCC9692F1}" destId="{53430887-15BB-4AE8-A190-CB7C2DAEB9F6}" srcOrd="2" destOrd="0" parTransId="{D4643E6C-72C2-442B-9C24-724F34E0BBF3}" sibTransId="{DA78A3D7-A103-46A4-98F0-55E250BB7C73}"/>
    <dgm:cxn modelId="{B87F4E4B-96B3-4D60-A395-BB013C55C500}" srcId="{D8767C02-AD9F-4ECA-898C-7B1CCC9692F1}" destId="{9422EEC1-6AC1-4705-A60C-F587FDBD0213}" srcOrd="3" destOrd="0" parTransId="{F9D013F8-5741-4F08-8FA9-88190CDC1B42}" sibTransId="{95468B4C-D013-49F5-9654-711C97C898BF}"/>
    <dgm:cxn modelId="{965FABD6-515F-4235-83AA-E0B37FEBFDD0}" srcId="{D8767C02-AD9F-4ECA-898C-7B1CCC9692F1}" destId="{8B587D27-8660-4665-81DE-9DC340743334}" srcOrd="0" destOrd="0" parTransId="{C1C9672B-EBE9-4EED-BFCD-17269292DEC4}" sibTransId="{693B0688-5D46-453E-BD4A-7140F1908552}"/>
    <dgm:cxn modelId="{15225AFB-C623-4361-9E76-CA8CB096DED5}" type="presParOf" srcId="{7C3B2AED-18B4-4541-93DD-CBCBECFD9F14}" destId="{8D21BC29-E2E7-4C80-87FD-ED7721F26EF2}" srcOrd="0" destOrd="0" presId="urn:microsoft.com/office/officeart/2005/8/layout/cycle4"/>
    <dgm:cxn modelId="{16B3C04A-046D-4DAA-AD4C-9ABDB7906675}" type="presParOf" srcId="{8D21BC29-E2E7-4C80-87FD-ED7721F26EF2}" destId="{BF77C0CB-E384-4859-87D6-9F6B17635AA5}" srcOrd="0" destOrd="0" presId="urn:microsoft.com/office/officeart/2005/8/layout/cycle4"/>
    <dgm:cxn modelId="{5EF5A4D8-DDF2-44F8-8F1A-BC2F096F6085}" type="presParOf" srcId="{7C3B2AED-18B4-4541-93DD-CBCBECFD9F14}" destId="{96369B43-8583-4A01-BBE6-1A5C2BB18A5F}" srcOrd="1" destOrd="0" presId="urn:microsoft.com/office/officeart/2005/8/layout/cycle4"/>
    <dgm:cxn modelId="{590B8DE9-8330-4821-903D-5AAD1B30A5A1}" type="presParOf" srcId="{96369B43-8583-4A01-BBE6-1A5C2BB18A5F}" destId="{E6D15A18-A249-44A7-9FA7-D22EAE2551AA}" srcOrd="0" destOrd="0" presId="urn:microsoft.com/office/officeart/2005/8/layout/cycle4"/>
    <dgm:cxn modelId="{2B3ED6B8-6F0E-4CF9-982A-E6E0F946FE37}" type="presParOf" srcId="{96369B43-8583-4A01-BBE6-1A5C2BB18A5F}" destId="{A78012C7-8D40-4CA8-B72C-7FFA8BA374F8}" srcOrd="1" destOrd="0" presId="urn:microsoft.com/office/officeart/2005/8/layout/cycle4"/>
    <dgm:cxn modelId="{9D71EF99-D818-423B-920C-E76953B220ED}" type="presParOf" srcId="{96369B43-8583-4A01-BBE6-1A5C2BB18A5F}" destId="{8B821406-33D5-496B-912B-842AA3EBAE02}" srcOrd="2" destOrd="0" presId="urn:microsoft.com/office/officeart/2005/8/layout/cycle4"/>
    <dgm:cxn modelId="{50E9DEBA-755A-493E-B394-919CE3E8F57A}" type="presParOf" srcId="{96369B43-8583-4A01-BBE6-1A5C2BB18A5F}" destId="{865FB05F-8F66-4836-B41F-91DA083ABDD0}" srcOrd="3" destOrd="0" presId="urn:microsoft.com/office/officeart/2005/8/layout/cycle4"/>
    <dgm:cxn modelId="{8089302F-48C9-478D-9F7D-CE0FB9A68EA9}" type="presParOf" srcId="{96369B43-8583-4A01-BBE6-1A5C2BB18A5F}" destId="{3FE13F73-BB48-45D2-93D0-71739E8CD62F}" srcOrd="4" destOrd="0" presId="urn:microsoft.com/office/officeart/2005/8/layout/cycle4"/>
    <dgm:cxn modelId="{A5119DB4-ADF5-4086-84D6-BEC6E2EC7B92}" type="presParOf" srcId="{7C3B2AED-18B4-4541-93DD-CBCBECFD9F14}" destId="{CD8A447A-3A20-45E2-9CD0-F2414327ABCB}" srcOrd="2" destOrd="0" presId="urn:microsoft.com/office/officeart/2005/8/layout/cycle4"/>
    <dgm:cxn modelId="{80C10602-6C49-4ED3-BB47-D8076A35115A}" type="presParOf" srcId="{7C3B2AED-18B4-4541-93DD-CBCBECFD9F14}" destId="{272F152F-92C5-45A1-A0A9-21EF5C2EDB3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3D69F0-86F9-46DC-919E-74B98D0B0505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B1D4EF0-4425-4581-B016-79AEE41D3CE5}" type="pres">
      <dgm:prSet presAssocID="{9F3D69F0-86F9-46DC-919E-74B98D0B050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</dgm:ptLst>
  <dgm:cxnLst>
    <dgm:cxn modelId="{20C415B8-6DFB-495B-BB81-FF7A4725DC6B}" type="presOf" srcId="{9F3D69F0-86F9-46DC-919E-74B98D0B0505}" destId="{9B1D4EF0-4425-4581-B016-79AEE41D3CE5}" srcOrd="0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D8775B-34D2-4111-9020-888FD153DB4F}" type="doc">
      <dgm:prSet loTypeId="urn:microsoft.com/office/officeart/2005/8/layout/pyramid1" loCatId="pyramid" qsTypeId="urn:microsoft.com/office/officeart/2005/8/quickstyle/simple2" qsCatId="simple" csTypeId="urn:microsoft.com/office/officeart/2005/8/colors/accent1_2" csCatId="accent1" phldr="1"/>
      <dgm:spPr/>
    </dgm:pt>
    <dgm:pt modelId="{BE19F084-1B8F-4FE9-B0AE-77222A8207C3}">
      <dgm:prSet phldrT="[Text]" phldr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sv-SE" dirty="0"/>
        </a:p>
      </dgm:t>
    </dgm:pt>
    <dgm:pt modelId="{1E557C5B-671E-4272-AAA1-A29AEA0E169C}" type="parTrans" cxnId="{207D3AF2-2E9A-439D-9284-24812B29FB64}">
      <dgm:prSet/>
      <dgm:spPr/>
      <dgm:t>
        <a:bodyPr/>
        <a:lstStyle/>
        <a:p>
          <a:endParaRPr lang="sv-SE"/>
        </a:p>
      </dgm:t>
    </dgm:pt>
    <dgm:pt modelId="{8BFB14D5-E6DE-4DA4-B3C2-29DADFD381BF}" type="sibTrans" cxnId="{207D3AF2-2E9A-439D-9284-24812B29FB64}">
      <dgm:prSet/>
      <dgm:spPr/>
      <dgm:t>
        <a:bodyPr/>
        <a:lstStyle/>
        <a:p>
          <a:endParaRPr lang="sv-SE"/>
        </a:p>
      </dgm:t>
    </dgm:pt>
    <dgm:pt modelId="{E029542C-F87E-49C9-8D78-522AF2BE4EDA}">
      <dgm:prSet phldrT="[Text]" phldr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sv-SE"/>
        </a:p>
      </dgm:t>
    </dgm:pt>
    <dgm:pt modelId="{B8BFC49B-CFC7-44DC-A777-7044D75D719D}" type="parTrans" cxnId="{B8D7EFB9-BDEE-4702-B91E-A357B9C3FCE8}">
      <dgm:prSet/>
      <dgm:spPr/>
      <dgm:t>
        <a:bodyPr/>
        <a:lstStyle/>
        <a:p>
          <a:endParaRPr lang="sv-SE"/>
        </a:p>
      </dgm:t>
    </dgm:pt>
    <dgm:pt modelId="{261494EB-9CA1-4980-8695-7876D5655835}" type="sibTrans" cxnId="{B8D7EFB9-BDEE-4702-B91E-A357B9C3FCE8}">
      <dgm:prSet/>
      <dgm:spPr/>
      <dgm:t>
        <a:bodyPr/>
        <a:lstStyle/>
        <a:p>
          <a:endParaRPr lang="sv-SE"/>
        </a:p>
      </dgm:t>
    </dgm:pt>
    <dgm:pt modelId="{B737EF98-A75C-4F65-9D30-A4B0E916A7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sv-SE" sz="2400" dirty="0" smtClean="0"/>
            <a:t>Resursfördelning Arbetsmiljö</a:t>
          </a:r>
        </a:p>
        <a:p>
          <a:pPr>
            <a:lnSpc>
              <a:spcPct val="100000"/>
            </a:lnSpc>
          </a:pPr>
          <a:r>
            <a:rPr lang="sv-SE" sz="2400" dirty="0" smtClean="0"/>
            <a:t>Ekonomistyrning</a:t>
          </a:r>
        </a:p>
        <a:p>
          <a:pPr>
            <a:lnSpc>
              <a:spcPct val="100000"/>
            </a:lnSpc>
          </a:pPr>
          <a:r>
            <a:rPr lang="sv-SE" sz="2400" dirty="0" smtClean="0"/>
            <a:t>Kompetensförsörjning och kompetensutveckling</a:t>
          </a:r>
        </a:p>
        <a:p>
          <a:pPr>
            <a:lnSpc>
              <a:spcPct val="100000"/>
            </a:lnSpc>
          </a:pPr>
          <a:r>
            <a:rPr lang="sv-SE" sz="2400" dirty="0" smtClean="0"/>
            <a:t>Organisationsstruktur</a:t>
          </a:r>
        </a:p>
        <a:p>
          <a:pPr>
            <a:lnSpc>
              <a:spcPct val="100000"/>
            </a:lnSpc>
          </a:pPr>
          <a:r>
            <a:rPr lang="sv-SE" sz="2400" dirty="0" smtClean="0"/>
            <a:t>Schemaläggning och bemanning</a:t>
          </a:r>
          <a:endParaRPr lang="sv-SE" sz="2400" dirty="0"/>
        </a:p>
      </dgm:t>
    </dgm:pt>
    <dgm:pt modelId="{5FA47755-6C8D-44F0-A98E-B4E0035F5AFA}" type="parTrans" cxnId="{24AA51E6-B616-4341-A610-C9766F1FBA4E}">
      <dgm:prSet/>
      <dgm:spPr/>
      <dgm:t>
        <a:bodyPr/>
        <a:lstStyle/>
        <a:p>
          <a:endParaRPr lang="sv-SE"/>
        </a:p>
      </dgm:t>
    </dgm:pt>
    <dgm:pt modelId="{40F2D601-6824-4F26-B2FA-8BE6C6A83BF7}" type="sibTrans" cxnId="{24AA51E6-B616-4341-A610-C9766F1FBA4E}">
      <dgm:prSet/>
      <dgm:spPr/>
      <dgm:t>
        <a:bodyPr/>
        <a:lstStyle/>
        <a:p>
          <a:endParaRPr lang="sv-SE"/>
        </a:p>
      </dgm:t>
    </dgm:pt>
    <dgm:pt modelId="{ECB786C7-F6DF-419A-BED5-A1AC454E42E2}" type="pres">
      <dgm:prSet presAssocID="{7FD8775B-34D2-4111-9020-888FD153DB4F}" presName="Name0" presStyleCnt="0">
        <dgm:presLayoutVars>
          <dgm:dir/>
          <dgm:animLvl val="lvl"/>
          <dgm:resizeHandles val="exact"/>
        </dgm:presLayoutVars>
      </dgm:prSet>
      <dgm:spPr/>
    </dgm:pt>
    <dgm:pt modelId="{36B11982-65C3-45C6-9F54-4F5F3E0DF5C6}" type="pres">
      <dgm:prSet presAssocID="{BE19F084-1B8F-4FE9-B0AE-77222A8207C3}" presName="Name8" presStyleCnt="0"/>
      <dgm:spPr/>
    </dgm:pt>
    <dgm:pt modelId="{ABEC96E7-B850-4188-9C1C-47D1DF16C5BC}" type="pres">
      <dgm:prSet presAssocID="{BE19F084-1B8F-4FE9-B0AE-77222A8207C3}" presName="level" presStyleLbl="node1" presStyleIdx="0" presStyleCnt="3" custLinFactNeighborY="-576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61B2A23-348D-40CA-9876-C44782B4653C}" type="pres">
      <dgm:prSet presAssocID="{BE19F084-1B8F-4FE9-B0AE-77222A8207C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36DD3C8-B580-4543-86FA-52BC6BFABAFC}" type="pres">
      <dgm:prSet presAssocID="{E029542C-F87E-49C9-8D78-522AF2BE4EDA}" presName="Name8" presStyleCnt="0"/>
      <dgm:spPr/>
    </dgm:pt>
    <dgm:pt modelId="{B487F82A-8CFC-4703-A861-5AC513C9ABB2}" type="pres">
      <dgm:prSet presAssocID="{E029542C-F87E-49C9-8D78-522AF2BE4ED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FD16FAF-80C1-4054-8A4A-31B4FD8747A4}" type="pres">
      <dgm:prSet presAssocID="{E029542C-F87E-49C9-8D78-522AF2BE4ED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63E44F8-94D7-4592-9054-DF686FE0BF79}" type="pres">
      <dgm:prSet presAssocID="{B737EF98-A75C-4F65-9D30-A4B0E916A708}" presName="Name8" presStyleCnt="0"/>
      <dgm:spPr/>
    </dgm:pt>
    <dgm:pt modelId="{C2A9C558-13B6-4441-BAAE-C31FEC387C95}" type="pres">
      <dgm:prSet presAssocID="{B737EF98-A75C-4F65-9D30-A4B0E916A708}" presName="level" presStyleLbl="node1" presStyleIdx="2" presStyleCnt="3" custScaleY="182182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13BDA06-18AC-43AC-BDAC-ED2A57141EAA}" type="pres">
      <dgm:prSet presAssocID="{B737EF98-A75C-4F65-9D30-A4B0E916A7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4062C498-8C3F-4ED6-87E3-B39210F3C107}" type="presOf" srcId="{BE19F084-1B8F-4FE9-B0AE-77222A8207C3}" destId="{ABEC96E7-B850-4188-9C1C-47D1DF16C5BC}" srcOrd="0" destOrd="0" presId="urn:microsoft.com/office/officeart/2005/8/layout/pyramid1"/>
    <dgm:cxn modelId="{207D3AF2-2E9A-439D-9284-24812B29FB64}" srcId="{7FD8775B-34D2-4111-9020-888FD153DB4F}" destId="{BE19F084-1B8F-4FE9-B0AE-77222A8207C3}" srcOrd="0" destOrd="0" parTransId="{1E557C5B-671E-4272-AAA1-A29AEA0E169C}" sibTransId="{8BFB14D5-E6DE-4DA4-B3C2-29DADFD381BF}"/>
    <dgm:cxn modelId="{24AA51E6-B616-4341-A610-C9766F1FBA4E}" srcId="{7FD8775B-34D2-4111-9020-888FD153DB4F}" destId="{B737EF98-A75C-4F65-9D30-A4B0E916A708}" srcOrd="2" destOrd="0" parTransId="{5FA47755-6C8D-44F0-A98E-B4E0035F5AFA}" sibTransId="{40F2D601-6824-4F26-B2FA-8BE6C6A83BF7}"/>
    <dgm:cxn modelId="{3D1CABC2-0308-486C-A09C-42895FD125D6}" type="presOf" srcId="{E029542C-F87E-49C9-8D78-522AF2BE4EDA}" destId="{EFD16FAF-80C1-4054-8A4A-31B4FD8747A4}" srcOrd="1" destOrd="0" presId="urn:microsoft.com/office/officeart/2005/8/layout/pyramid1"/>
    <dgm:cxn modelId="{B8D7EFB9-BDEE-4702-B91E-A357B9C3FCE8}" srcId="{7FD8775B-34D2-4111-9020-888FD153DB4F}" destId="{E029542C-F87E-49C9-8D78-522AF2BE4EDA}" srcOrd="1" destOrd="0" parTransId="{B8BFC49B-CFC7-44DC-A777-7044D75D719D}" sibTransId="{261494EB-9CA1-4980-8695-7876D5655835}"/>
    <dgm:cxn modelId="{69BC4D23-078B-49BC-969E-3FBAC68B807F}" type="presOf" srcId="{BE19F084-1B8F-4FE9-B0AE-77222A8207C3}" destId="{661B2A23-348D-40CA-9876-C44782B4653C}" srcOrd="1" destOrd="0" presId="urn:microsoft.com/office/officeart/2005/8/layout/pyramid1"/>
    <dgm:cxn modelId="{845A3C21-6CAB-480F-A880-CB181AE24454}" type="presOf" srcId="{E029542C-F87E-49C9-8D78-522AF2BE4EDA}" destId="{B487F82A-8CFC-4703-A861-5AC513C9ABB2}" srcOrd="0" destOrd="0" presId="urn:microsoft.com/office/officeart/2005/8/layout/pyramid1"/>
    <dgm:cxn modelId="{66511DD5-D7F2-497A-98CD-E25444B6ED0D}" type="presOf" srcId="{B737EF98-A75C-4F65-9D30-A4B0E916A708}" destId="{D13BDA06-18AC-43AC-BDAC-ED2A57141EAA}" srcOrd="1" destOrd="0" presId="urn:microsoft.com/office/officeart/2005/8/layout/pyramid1"/>
    <dgm:cxn modelId="{C8BD70AE-6076-4104-A1CB-07B1106E2ED1}" type="presOf" srcId="{7FD8775B-34D2-4111-9020-888FD153DB4F}" destId="{ECB786C7-F6DF-419A-BED5-A1AC454E42E2}" srcOrd="0" destOrd="0" presId="urn:microsoft.com/office/officeart/2005/8/layout/pyramid1"/>
    <dgm:cxn modelId="{0F5ACD93-CF50-4040-93D3-4F163E9A36A9}" type="presOf" srcId="{B737EF98-A75C-4F65-9D30-A4B0E916A708}" destId="{C2A9C558-13B6-4441-BAAE-C31FEC387C95}" srcOrd="0" destOrd="0" presId="urn:microsoft.com/office/officeart/2005/8/layout/pyramid1"/>
    <dgm:cxn modelId="{8C76696A-1DC5-47FF-8D96-6F03C62080D5}" type="presParOf" srcId="{ECB786C7-F6DF-419A-BED5-A1AC454E42E2}" destId="{36B11982-65C3-45C6-9F54-4F5F3E0DF5C6}" srcOrd="0" destOrd="0" presId="urn:microsoft.com/office/officeart/2005/8/layout/pyramid1"/>
    <dgm:cxn modelId="{F40607C9-0F9A-4845-8CBB-9DBFC759DD68}" type="presParOf" srcId="{36B11982-65C3-45C6-9F54-4F5F3E0DF5C6}" destId="{ABEC96E7-B850-4188-9C1C-47D1DF16C5BC}" srcOrd="0" destOrd="0" presId="urn:microsoft.com/office/officeart/2005/8/layout/pyramid1"/>
    <dgm:cxn modelId="{9DE4CFF2-1685-4CD5-8940-2BE190594B50}" type="presParOf" srcId="{36B11982-65C3-45C6-9F54-4F5F3E0DF5C6}" destId="{661B2A23-348D-40CA-9876-C44782B4653C}" srcOrd="1" destOrd="0" presId="urn:microsoft.com/office/officeart/2005/8/layout/pyramid1"/>
    <dgm:cxn modelId="{224CF81C-9155-4399-9570-582A82C27AEE}" type="presParOf" srcId="{ECB786C7-F6DF-419A-BED5-A1AC454E42E2}" destId="{336DD3C8-B580-4543-86FA-52BC6BFABAFC}" srcOrd="1" destOrd="0" presId="urn:microsoft.com/office/officeart/2005/8/layout/pyramid1"/>
    <dgm:cxn modelId="{9468BFD6-19F2-4758-B439-371EDA1C9B1E}" type="presParOf" srcId="{336DD3C8-B580-4543-86FA-52BC6BFABAFC}" destId="{B487F82A-8CFC-4703-A861-5AC513C9ABB2}" srcOrd="0" destOrd="0" presId="urn:microsoft.com/office/officeart/2005/8/layout/pyramid1"/>
    <dgm:cxn modelId="{FF5BE66E-B77B-4707-9A89-EE34A24A010A}" type="presParOf" srcId="{336DD3C8-B580-4543-86FA-52BC6BFABAFC}" destId="{EFD16FAF-80C1-4054-8A4A-31B4FD8747A4}" srcOrd="1" destOrd="0" presId="urn:microsoft.com/office/officeart/2005/8/layout/pyramid1"/>
    <dgm:cxn modelId="{AF29C5EE-A8D6-48D1-A7C9-0AB6648640A8}" type="presParOf" srcId="{ECB786C7-F6DF-419A-BED5-A1AC454E42E2}" destId="{C63E44F8-94D7-4592-9054-DF686FE0BF79}" srcOrd="2" destOrd="0" presId="urn:microsoft.com/office/officeart/2005/8/layout/pyramid1"/>
    <dgm:cxn modelId="{2D28CA98-598A-4745-ACD0-E5A3A78A7392}" type="presParOf" srcId="{C63E44F8-94D7-4592-9054-DF686FE0BF79}" destId="{C2A9C558-13B6-4441-BAAE-C31FEC387C95}" srcOrd="0" destOrd="0" presId="urn:microsoft.com/office/officeart/2005/8/layout/pyramid1"/>
    <dgm:cxn modelId="{09325684-342D-4294-B502-29B1EDFFE60F}" type="presParOf" srcId="{C63E44F8-94D7-4592-9054-DF686FE0BF79}" destId="{D13BDA06-18AC-43AC-BDAC-ED2A57141EA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37E03-8E4E-48A6-92E3-7931B67F96B0}" type="datetimeFigureOut">
              <a:rPr lang="sv-SE" smtClean="0"/>
              <a:t>2021-03-02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C189D-302C-42B4-AE57-FAAC0E7254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088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2021-03-02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="" xmlns:a16="http://schemas.microsoft.com/office/drawing/2014/main" id="{517B50C4-ADE2-4F23-931C-F02A6655D9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19" y="0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=""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="" xmlns:a16="http://schemas.microsoft.com/office/drawing/2014/main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="" xmlns:a16="http://schemas.microsoft.com/office/drawing/2014/main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="" xmlns:a16="http://schemas.microsoft.com/office/drawing/2014/main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621" y="446400"/>
            <a:ext cx="11025995" cy="4278744"/>
          </a:xfrm>
        </p:spPr>
        <p:txBody>
          <a:bodyPr/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Patientsäkerhets-berättelse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sz="5400" dirty="0" smtClean="0"/>
              <a:t>PSB 2020</a:t>
            </a:r>
            <a:endParaRPr lang="sv-SE" sz="54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Omsorgsförvaltningen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86210"/>
          </a:xfrm>
        </p:spPr>
        <p:txBody>
          <a:bodyPr>
            <a:normAutofit fontScale="90000"/>
          </a:bodyPr>
          <a:lstStyle/>
          <a:p>
            <a:pPr lvl="0"/>
            <a:r>
              <a:rPr lang="sv-SE" dirty="0" smtClean="0"/>
              <a:t>2. Alla </a:t>
            </a:r>
            <a:r>
              <a:rPr lang="sv-SE" dirty="0"/>
              <a:t>har rätt till förebyggande åtgärder för att minska risken för </a:t>
            </a:r>
            <a:r>
              <a:rPr lang="sv-SE" dirty="0" smtClean="0"/>
              <a:t>fallskador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2060848"/>
            <a:ext cx="10972800" cy="4065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93 </a:t>
            </a:r>
            <a:r>
              <a:rPr lang="sv-SE" dirty="0"/>
              <a:t>% (91 %) med risk för </a:t>
            </a:r>
            <a:r>
              <a:rPr lang="sv-SE" dirty="0" smtClean="0"/>
              <a:t>fall (Senior alert). </a:t>
            </a:r>
          </a:p>
          <a:p>
            <a:pPr marL="0" indent="0">
              <a:buNone/>
            </a:pPr>
            <a:r>
              <a:rPr lang="sv-SE" dirty="0" smtClean="0"/>
              <a:t>Adekvata </a:t>
            </a:r>
            <a:r>
              <a:rPr lang="sv-SE" dirty="0"/>
              <a:t>åtgärder har satts in och uppföljning har gjorts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Läkemedelsgenomgångar: 50 (140)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 smtClean="0"/>
              <a:t>Avvikelser: 823 fallolyckor 		63 % av alla avvikelser (10 frakturer)</a:t>
            </a:r>
            <a:endParaRPr lang="sv-SE" dirty="0"/>
          </a:p>
          <a:p>
            <a:pPr marL="0" indent="0">
              <a:buNone/>
            </a:pPr>
            <a:endParaRPr lang="sv-SE" sz="1600" dirty="0" smtClean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7" name="Höger 6"/>
          <p:cNvSpPr/>
          <p:nvPr/>
        </p:nvSpPr>
        <p:spPr>
          <a:xfrm>
            <a:off x="4655840" y="4437112"/>
            <a:ext cx="122413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745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3. Alla </a:t>
            </a:r>
            <a:r>
              <a:rPr lang="sv-SE" dirty="0"/>
              <a:t>har rätt till förebyggande åtgärder för att minska risken för trycksår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sv-SE" dirty="0"/>
          </a:p>
          <a:p>
            <a:pPr marL="0" lvl="0" indent="0">
              <a:buNone/>
            </a:pPr>
            <a:r>
              <a:rPr lang="sv-SE" dirty="0" smtClean="0"/>
              <a:t>Trycksår</a:t>
            </a:r>
            <a:r>
              <a:rPr lang="sv-SE" dirty="0"/>
              <a:t>, räknas som en vårdskada om </a:t>
            </a:r>
            <a:r>
              <a:rPr lang="sv-SE" dirty="0" smtClean="0"/>
              <a:t>de kunnat förhindras </a:t>
            </a:r>
          </a:p>
          <a:p>
            <a:pPr marL="0" lvl="0" indent="0">
              <a:buNone/>
            </a:pPr>
            <a:endParaRPr lang="sv-SE" dirty="0"/>
          </a:p>
          <a:p>
            <a:pPr marL="0" lvl="0" indent="0">
              <a:buNone/>
            </a:pPr>
            <a:r>
              <a:rPr lang="sv-SE" dirty="0" smtClean="0"/>
              <a:t>De </a:t>
            </a:r>
            <a:r>
              <a:rPr lang="sv-SE" dirty="0"/>
              <a:t>orsakar ett stort </a:t>
            </a:r>
            <a:r>
              <a:rPr lang="sv-SE" dirty="0" smtClean="0"/>
              <a:t>socialt </a:t>
            </a:r>
            <a:r>
              <a:rPr lang="sv-SE" dirty="0"/>
              <a:t>lidande för den som </a:t>
            </a:r>
            <a:r>
              <a:rPr lang="sv-SE" dirty="0" smtClean="0"/>
              <a:t>drabbas</a:t>
            </a: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89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3. Alla </a:t>
            </a:r>
            <a:r>
              <a:rPr lang="sv-SE" dirty="0"/>
              <a:t>har rätt till förebyggande åtgärder för att minska risken för trycksår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 </a:t>
            </a:r>
          </a:p>
          <a:p>
            <a:pPr marL="0" indent="0">
              <a:buNone/>
            </a:pPr>
            <a:r>
              <a:rPr lang="sv-SE" dirty="0"/>
              <a:t>31 % (38 %) </a:t>
            </a:r>
            <a:r>
              <a:rPr lang="sv-SE" dirty="0" smtClean="0"/>
              <a:t>som riskbedömdes hade </a:t>
            </a:r>
            <a:r>
              <a:rPr lang="sv-SE" dirty="0"/>
              <a:t>risk för </a:t>
            </a:r>
            <a:r>
              <a:rPr lang="sv-SE" dirty="0" smtClean="0"/>
              <a:t>trycksår (Senior alert)</a:t>
            </a:r>
          </a:p>
          <a:p>
            <a:pPr marL="0" indent="0">
              <a:buNone/>
            </a:pPr>
            <a:r>
              <a:rPr lang="sv-SE" dirty="0" smtClean="0"/>
              <a:t>Adekvata </a:t>
            </a:r>
            <a:r>
              <a:rPr lang="sv-SE" dirty="0"/>
              <a:t>åtgärder har satts in och uppföljning har </a:t>
            </a:r>
            <a:r>
              <a:rPr lang="sv-SE" dirty="0" smtClean="0"/>
              <a:t>gjorts</a:t>
            </a:r>
          </a:p>
          <a:p>
            <a:pPr marL="0" lvl="0" indent="0">
              <a:buNone/>
            </a:pPr>
            <a:endParaRPr lang="sv-SE" dirty="0" smtClean="0"/>
          </a:p>
          <a:p>
            <a:pPr marL="0" lvl="0" indent="0">
              <a:buNone/>
            </a:pPr>
            <a:r>
              <a:rPr lang="sv-SE" dirty="0" smtClean="0"/>
              <a:t>Palliativa registret: </a:t>
            </a:r>
            <a:r>
              <a:rPr lang="sv-SE" dirty="0"/>
              <a:t>Utan trycksår 90,9 % (mål 90 </a:t>
            </a:r>
            <a:r>
              <a:rPr lang="sv-SE" dirty="0" smtClean="0"/>
              <a:t>%)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Friskfaktorer: Läkemedel och nutrition!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7" name="Platshållare för innehåll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3284984"/>
            <a:ext cx="608140" cy="57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4-5. Palliativ vård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hangingPunct="0"/>
            <a:r>
              <a:rPr lang="sv-SE" dirty="0"/>
              <a:t>Alla har rätt till god smärtlindring i livets </a:t>
            </a:r>
            <a:r>
              <a:rPr lang="sv-SE" dirty="0" smtClean="0"/>
              <a:t>slutskede</a:t>
            </a:r>
            <a:endParaRPr lang="sv-SE" dirty="0"/>
          </a:p>
          <a:p>
            <a:pPr lvl="0" hangingPunct="0"/>
            <a:r>
              <a:rPr lang="sv-SE" dirty="0"/>
              <a:t>Efterlevandesamtal till närstående ska </a:t>
            </a:r>
            <a:r>
              <a:rPr lang="sv-SE" dirty="0" smtClean="0"/>
              <a:t>erbjudas</a:t>
            </a: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Våra resultat:</a:t>
            </a:r>
          </a:p>
          <a:p>
            <a:pPr marL="0" lvl="0" indent="0">
              <a:buNone/>
            </a:pPr>
            <a:r>
              <a:rPr lang="sv-SE" dirty="0"/>
              <a:t>Ordinerat opioider vid smärtgenombrott 94,8 % (mål </a:t>
            </a:r>
            <a:r>
              <a:rPr lang="sv-SE" dirty="0" smtClean="0"/>
              <a:t>100 </a:t>
            </a:r>
            <a:r>
              <a:rPr lang="sv-SE" dirty="0"/>
              <a:t>%)</a:t>
            </a:r>
          </a:p>
          <a:p>
            <a:pPr marL="0" lvl="0" indent="0">
              <a:buNone/>
            </a:pPr>
            <a:r>
              <a:rPr lang="sv-SE" dirty="0"/>
              <a:t>Smärtskattats sista levnadsveckan 54,5 </a:t>
            </a:r>
            <a:r>
              <a:rPr lang="sv-SE" dirty="0" smtClean="0"/>
              <a:t>%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97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2434282"/>
          </a:xfrm>
        </p:spPr>
        <p:txBody>
          <a:bodyPr>
            <a:normAutofit fontScale="90000"/>
          </a:bodyPr>
          <a:lstStyle/>
          <a:p>
            <a:pPr lvl="0"/>
            <a:r>
              <a:rPr lang="sv-SE" dirty="0"/>
              <a:t>6</a:t>
            </a:r>
            <a:r>
              <a:rPr lang="sv-SE" dirty="0" smtClean="0"/>
              <a:t>. Vidareutveckla </a:t>
            </a:r>
            <a:r>
              <a:rPr lang="sv-SE" dirty="0"/>
              <a:t>och sprida arbetet med beteendemässiga och psykiska symtom vid </a:t>
            </a:r>
            <a:r>
              <a:rPr lang="sv-SE" dirty="0" smtClean="0"/>
              <a:t>demens (BPSD)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2348880"/>
            <a:ext cx="10972800" cy="37772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En BPSD-utbildningar är genomförd under 2020 (Svalan)</a:t>
            </a:r>
          </a:p>
          <a:p>
            <a:pPr marL="0" indent="0">
              <a:buNone/>
            </a:pPr>
            <a:r>
              <a:rPr lang="sv-SE" dirty="0" smtClean="0"/>
              <a:t>Enhetsvis och tvärteam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95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86210"/>
          </a:xfrm>
        </p:spPr>
        <p:txBody>
          <a:bodyPr>
            <a:normAutofit fontScale="90000"/>
          </a:bodyPr>
          <a:lstStyle/>
          <a:p>
            <a:pPr lvl="0"/>
            <a:r>
              <a:rPr lang="sv-SE" dirty="0" smtClean="0"/>
              <a:t>7. Delgeringsförfarandet </a:t>
            </a:r>
            <a:r>
              <a:rPr lang="sv-SE" dirty="0"/>
              <a:t>ska ske i en trestegsmodell</a:t>
            </a:r>
            <a:br>
              <a:rPr lang="sv-SE" dirty="0"/>
            </a:br>
            <a:endParaRPr lang="sv-SE" dirty="0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060848"/>
            <a:ext cx="2964074" cy="2808461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384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/>
              <a:t>Systematiskt kvalitetsarbete SOSFS 2011:9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16</a:t>
            </a:fld>
            <a:endParaRPr lang="sv-S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31324186"/>
              </p:ext>
            </p:extLst>
          </p:nvPr>
        </p:nvGraphicFramePr>
        <p:xfrm>
          <a:off x="1775520" y="13234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llips 6"/>
          <p:cNvSpPr/>
          <p:nvPr/>
        </p:nvSpPr>
        <p:spPr>
          <a:xfrm>
            <a:off x="1127448" y="1134002"/>
            <a:ext cx="9505056" cy="33795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03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Riskhantering – förebyggande/proaktivt</a:t>
            </a:r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219077"/>
              </p:ext>
            </p:extLst>
          </p:nvPr>
        </p:nvGraphicFramePr>
        <p:xfrm>
          <a:off x="609600" y="1417638"/>
          <a:ext cx="109728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17</a:t>
            </a:fld>
            <a:endParaRPr lang="sv-SE" dirty="0"/>
          </a:p>
        </p:txBody>
      </p:sp>
      <p:sp>
        <p:nvSpPr>
          <p:cNvPr id="8" name="Ellips 7"/>
          <p:cNvSpPr/>
          <p:nvPr/>
        </p:nvSpPr>
        <p:spPr>
          <a:xfrm>
            <a:off x="3431704" y="4401120"/>
            <a:ext cx="5328592" cy="201622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94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Riskhantering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18</a:t>
            </a:fld>
            <a:endParaRPr lang="sv-SE" dirty="0"/>
          </a:p>
        </p:txBody>
      </p:sp>
      <p:pic>
        <p:nvPicPr>
          <p:cNvPr id="8" name="Platshållare för innehåll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848880"/>
            <a:ext cx="5328592" cy="5277286"/>
          </a:xfrm>
        </p:spPr>
      </p:pic>
      <p:sp>
        <p:nvSpPr>
          <p:cNvPr id="9" name="Ellips 8"/>
          <p:cNvSpPr/>
          <p:nvPr/>
        </p:nvSpPr>
        <p:spPr>
          <a:xfrm>
            <a:off x="3791744" y="2299391"/>
            <a:ext cx="4608512" cy="2376264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sv-SE" sz="4800" dirty="0" smtClean="0">
                <a:solidFill>
                  <a:prstClr val="black"/>
                </a:solidFill>
              </a:rPr>
              <a:t> Avvikelser</a:t>
            </a:r>
            <a:endParaRPr lang="sv-SE" sz="4800" dirty="0">
              <a:solidFill>
                <a:prstClr val="black"/>
              </a:solidFill>
            </a:endParaRPr>
          </a:p>
        </p:txBody>
      </p:sp>
      <p:sp>
        <p:nvSpPr>
          <p:cNvPr id="10" name="Ellips 9"/>
          <p:cNvSpPr/>
          <p:nvPr/>
        </p:nvSpPr>
        <p:spPr>
          <a:xfrm>
            <a:off x="4799856" y="4751042"/>
            <a:ext cx="2469558" cy="997709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sv-SE" sz="4800" dirty="0" smtClean="0">
                <a:solidFill>
                  <a:prstClr val="black"/>
                </a:solidFill>
              </a:rPr>
              <a:t> </a:t>
            </a:r>
            <a:r>
              <a:rPr lang="sv-SE" sz="3200" dirty="0" smtClean="0">
                <a:solidFill>
                  <a:prstClr val="black"/>
                </a:solidFill>
              </a:rPr>
              <a:t>Risker</a:t>
            </a:r>
            <a:endParaRPr lang="sv-SE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94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6168008" y="285646"/>
            <a:ext cx="5671877" cy="5591626"/>
          </a:xfrm>
        </p:spPr>
        <p:txBody>
          <a:bodyPr/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Data </a:t>
            </a:r>
            <a:r>
              <a:rPr lang="sv-SE" dirty="0"/>
              <a:t>och resultat kan hämtas in från alla enheter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Data sammanställs automatiskt och skapar kvalitets- och patientsäkerhetsrapporter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Mer tid för </a:t>
            </a:r>
            <a:r>
              <a:rPr lang="sv-SE" dirty="0" smtClean="0"/>
              <a:t>analys, åtgärd/förbättring, uppföljning, dokumentering och lärande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Stratsys kvalitetsarbete enligt 2011:9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19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980956"/>
            <a:ext cx="4090621" cy="388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PSB layout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Struktur</a:t>
            </a:r>
          </a:p>
          <a:p>
            <a:r>
              <a:rPr lang="sv-SE" dirty="0"/>
              <a:t>Process</a:t>
            </a:r>
          </a:p>
          <a:p>
            <a:r>
              <a:rPr lang="sv-SE" dirty="0"/>
              <a:t>Resultat och analys</a:t>
            </a:r>
          </a:p>
          <a:p>
            <a:r>
              <a:rPr lang="sv-SE" dirty="0"/>
              <a:t>Mål och strategier</a:t>
            </a:r>
          </a:p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10" name="Platshållare för innehåll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1268760"/>
            <a:ext cx="4772020" cy="4525963"/>
          </a:xfrm>
        </p:spPr>
      </p:pic>
    </p:spTree>
    <p:extLst>
      <p:ext uri="{BB962C8B-B14F-4D97-AF65-F5344CB8AC3E}">
        <p14:creationId xmlns:p14="http://schemas.microsoft.com/office/powerpoint/2010/main" val="88188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-99392"/>
            <a:ext cx="7505686" cy="7136656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 smtClean="0"/>
              <a:t>Covid-19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20</a:t>
            </a:fld>
            <a:endParaRPr lang="sv-SE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694812133"/>
              </p:ext>
            </p:extLst>
          </p:nvPr>
        </p:nvGraphicFramePr>
        <p:xfrm>
          <a:off x="1896411" y="58906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23194926"/>
              </p:ext>
            </p:extLst>
          </p:nvPr>
        </p:nvGraphicFramePr>
        <p:xfrm>
          <a:off x="0" y="0"/>
          <a:ext cx="12072664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8272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Definierade utvecklingsområden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Systematik </a:t>
            </a:r>
            <a:r>
              <a:rPr lang="sv-SE" dirty="0" smtClean="0"/>
              <a:t>hela vägen - mer </a:t>
            </a:r>
            <a:r>
              <a:rPr lang="sv-SE" dirty="0"/>
              <a:t>fokus på analys, strategier och metodik, åtgärd/förbättring, uppföljning, dokumentering och </a:t>
            </a:r>
            <a:r>
              <a:rPr lang="sv-SE" dirty="0" smtClean="0"/>
              <a:t>lärande</a:t>
            </a:r>
          </a:p>
          <a:p>
            <a:endParaRPr lang="sv-SE" dirty="0"/>
          </a:p>
          <a:p>
            <a:r>
              <a:rPr lang="sv-SE" dirty="0" smtClean="0"/>
              <a:t>Proaktivt arbete</a:t>
            </a:r>
          </a:p>
          <a:p>
            <a:endParaRPr lang="sv-SE" dirty="0"/>
          </a:p>
          <a:p>
            <a:r>
              <a:rPr lang="sv-SE" dirty="0" smtClean="0"/>
              <a:t>Processinriktat arbete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12024" y="1600203"/>
            <a:ext cx="5270376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15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Definierade utvecklingsområden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Systematik </a:t>
            </a:r>
            <a:r>
              <a:rPr lang="sv-SE" dirty="0" smtClean="0"/>
              <a:t>hela vägen - mer </a:t>
            </a:r>
            <a:r>
              <a:rPr lang="sv-SE" dirty="0"/>
              <a:t>fokus på analys, strategier och metodik, åtgärd/förbättring, uppföljning, dokumentering och </a:t>
            </a:r>
            <a:r>
              <a:rPr lang="sv-SE" dirty="0" smtClean="0"/>
              <a:t>lärande</a:t>
            </a:r>
          </a:p>
          <a:p>
            <a:endParaRPr lang="sv-SE" dirty="0"/>
          </a:p>
          <a:p>
            <a:r>
              <a:rPr lang="sv-SE" dirty="0" smtClean="0"/>
              <a:t>Proaktivt arbete</a:t>
            </a:r>
          </a:p>
          <a:p>
            <a:endParaRPr lang="sv-SE" dirty="0"/>
          </a:p>
          <a:p>
            <a:r>
              <a:rPr lang="sv-SE" dirty="0" smtClean="0"/>
              <a:t>Processinriktat arbete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12024" y="1600203"/>
            <a:ext cx="5270376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Stratsys-modul SOSFS 2011:9</a:t>
            </a:r>
            <a:endParaRPr lang="sv-SE" dirty="0"/>
          </a:p>
          <a:p>
            <a:r>
              <a:rPr lang="sv-SE" dirty="0"/>
              <a:t>Kvalitetsutvecklare HSL</a:t>
            </a:r>
          </a:p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22</a:t>
            </a:fld>
            <a:endParaRPr lang="sv-SE" dirty="0"/>
          </a:p>
        </p:txBody>
      </p:sp>
      <p:sp>
        <p:nvSpPr>
          <p:cNvPr id="8" name="Höger 7"/>
          <p:cNvSpPr/>
          <p:nvPr/>
        </p:nvSpPr>
        <p:spPr>
          <a:xfrm rot="2260173">
            <a:off x="4954455" y="4090045"/>
            <a:ext cx="136815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575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981192"/>
            <a:ext cx="3829199" cy="482677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3 nationella fokusområden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Agera för säker vård</a:t>
            </a:r>
          </a:p>
          <a:p>
            <a:r>
              <a:rPr lang="sv-SE" sz="2800" dirty="0" smtClean="0"/>
              <a:t>E-hälsa</a:t>
            </a:r>
          </a:p>
          <a:p>
            <a:r>
              <a:rPr lang="sv-SE" sz="2800" dirty="0" smtClean="0"/>
              <a:t>Nära vård </a:t>
            </a:r>
            <a:endParaRPr lang="sv-SE" sz="2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23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2420888"/>
            <a:ext cx="3715211" cy="5218361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95" y="1610345"/>
            <a:ext cx="3602632" cy="523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3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F62C4DBE-2535-4694-9D42-0F496FDFA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Ina Gavard</a:t>
            </a:r>
            <a:endParaRPr lang="sv-SE" b="1" dirty="0"/>
          </a:p>
          <a:p>
            <a:r>
              <a:rPr lang="sv-SE" dirty="0" smtClean="0"/>
              <a:t>MAS</a:t>
            </a:r>
            <a:endParaRPr lang="sv-SE" dirty="0"/>
          </a:p>
          <a:p>
            <a:r>
              <a:rPr lang="sv-SE" dirty="0" smtClean="0"/>
              <a:t>0456-81 61 11</a:t>
            </a:r>
            <a:endParaRPr lang="sv-SE" dirty="0"/>
          </a:p>
          <a:p>
            <a:r>
              <a:rPr lang="sv-SE" dirty="0" smtClean="0"/>
              <a:t>Ina.gavard@solvesborg.se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75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29741EC-60DE-485E-9EBE-5EA7CEE3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solvesborg.se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883239"/>
              </p:ext>
            </p:extLst>
          </p:nvPr>
        </p:nvGraphicFramePr>
        <p:xfrm>
          <a:off x="1271464" y="0"/>
          <a:ext cx="9577064" cy="6126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Grundläggande förutsättningar </a:t>
            </a:r>
            <a:br>
              <a:rPr lang="sv-SE" dirty="0" smtClean="0">
                <a:solidFill>
                  <a:schemeClr val="tx1"/>
                </a:solidFill>
              </a:rPr>
            </a:br>
            <a:r>
              <a:rPr lang="sv-SE" dirty="0" smtClean="0">
                <a:solidFill>
                  <a:schemeClr val="tx1"/>
                </a:solidFill>
              </a:rPr>
              <a:t>för patientsäkerhet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41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 och strategier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Tydliga mål så att vi vet vart vi landat: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Väldefinierade</a:t>
            </a:r>
          </a:p>
          <a:p>
            <a:r>
              <a:rPr lang="sv-SE" dirty="0" smtClean="0"/>
              <a:t>Mätbara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Målstyra!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27</a:t>
            </a:fld>
            <a:endParaRPr lang="sv-SE" dirty="0"/>
          </a:p>
        </p:txBody>
      </p:sp>
      <p:pic>
        <p:nvPicPr>
          <p:cNvPr id="9" name="Platshållare för innehåll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345288"/>
            <a:ext cx="4752528" cy="4752528"/>
          </a:xfrm>
        </p:spPr>
      </p:pic>
    </p:spTree>
    <p:extLst>
      <p:ext uri="{BB962C8B-B14F-4D97-AF65-F5344CB8AC3E}">
        <p14:creationId xmlns:p14="http://schemas.microsoft.com/office/powerpoint/2010/main" val="332906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/>
              <a:t>Systematiskt kvalitetsarbete SOSFS 2011:9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53246093"/>
              </p:ext>
            </p:extLst>
          </p:nvPr>
        </p:nvGraphicFramePr>
        <p:xfrm>
          <a:off x="1775520" y="13234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12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/>
              <a:t>Systematiskt kvalitetsarbete SOSFS 2011:9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31324186"/>
              </p:ext>
            </p:extLst>
          </p:nvPr>
        </p:nvGraphicFramePr>
        <p:xfrm>
          <a:off x="1775520" y="13234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061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14202"/>
          </a:xfrm>
        </p:spPr>
        <p:txBody>
          <a:bodyPr>
            <a:normAutofit/>
          </a:bodyPr>
          <a:lstStyle/>
          <a:p>
            <a:pPr algn="ctr"/>
            <a:r>
              <a:rPr lang="sv-SE" dirty="0" smtClean="0"/>
              <a:t>Omsorgsnämndens övergripande mål för patientsäkerhetsarbetet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v-SE" sz="3600" dirty="0" smtClean="0"/>
          </a:p>
          <a:p>
            <a:pPr marL="0" indent="0">
              <a:buNone/>
            </a:pPr>
            <a:endParaRPr lang="sv-SE" sz="3600" u="sng" dirty="0" smtClean="0"/>
          </a:p>
          <a:p>
            <a:pPr marL="0" indent="0" algn="ctr">
              <a:buNone/>
            </a:pPr>
            <a:r>
              <a:rPr lang="sv-SE" sz="3600" dirty="0" smtClean="0"/>
              <a:t>Systematiskt förebygga vårdskador!</a:t>
            </a:r>
            <a:endParaRPr lang="sv-SE" sz="36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87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Övriga mål för patientsäkerhet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Alla har rätt att få rätt </a:t>
            </a:r>
            <a:r>
              <a:rPr lang="sv-SE" sz="2600" dirty="0" smtClean="0"/>
              <a:t>nutrition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Alla har rätt till förebyggande åtgärder för att minska risken för </a:t>
            </a:r>
            <a:r>
              <a:rPr lang="sv-SE" sz="2600" dirty="0" smtClean="0"/>
              <a:t>fallskador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Alla har rätt till förebyggande åtgärder för att minska risken för </a:t>
            </a:r>
            <a:r>
              <a:rPr lang="sv-SE" sz="2600" dirty="0" smtClean="0"/>
              <a:t>trycksår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Alla har rätt till god smärtlindring i livets </a:t>
            </a:r>
            <a:r>
              <a:rPr lang="sv-SE" sz="2600" dirty="0" smtClean="0"/>
              <a:t>slutskede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Efterlevandesamtal till närstående ska </a:t>
            </a:r>
            <a:r>
              <a:rPr lang="sv-SE" sz="2600" dirty="0" smtClean="0"/>
              <a:t>erbjudas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Vidareutveckla och sprida arbetet med beteendemässiga och psykiska symtom vid </a:t>
            </a:r>
            <a:r>
              <a:rPr lang="sv-SE" sz="2600" dirty="0" smtClean="0"/>
              <a:t>demens</a:t>
            </a:r>
            <a:endParaRPr lang="sv-SE" sz="2600" dirty="0"/>
          </a:p>
          <a:p>
            <a:pPr marL="514350" lvl="0" indent="-514350" hangingPunct="0">
              <a:buFont typeface="+mj-lt"/>
              <a:buAutoNum type="arabicPeriod"/>
            </a:pPr>
            <a:r>
              <a:rPr lang="sv-SE" sz="2600" dirty="0"/>
              <a:t>Delgeringsförfarandet ska ske i en </a:t>
            </a:r>
            <a:r>
              <a:rPr lang="sv-SE" sz="2600" dirty="0" smtClean="0"/>
              <a:t>trestegsmodell</a:t>
            </a:r>
            <a:endParaRPr lang="sv-SE" sz="26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39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Alla </a:t>
            </a:r>
            <a:r>
              <a:rPr lang="sv-SE" dirty="0"/>
              <a:t>har rätt att få rätt nutrition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God </a:t>
            </a:r>
            <a:r>
              <a:rPr lang="sv-SE" dirty="0"/>
              <a:t>nutrition </a:t>
            </a:r>
            <a:r>
              <a:rPr lang="sv-SE" dirty="0" smtClean="0"/>
              <a:t>är en </a:t>
            </a:r>
            <a:r>
              <a:rPr lang="sv-SE" dirty="0"/>
              <a:t>del av den medicinska behandlingen</a:t>
            </a:r>
            <a:r>
              <a:rPr lang="sv-SE" dirty="0" smtClean="0"/>
              <a:t>. </a:t>
            </a:r>
          </a:p>
          <a:p>
            <a:pPr marL="0" indent="0">
              <a:buNone/>
            </a:pPr>
            <a:r>
              <a:rPr lang="sv-SE" dirty="0" smtClean="0"/>
              <a:t>Många hälsoeffekter, t.ex.:</a:t>
            </a:r>
          </a:p>
          <a:p>
            <a:pPr marL="0" indent="0">
              <a:buNone/>
            </a:pPr>
            <a:r>
              <a:rPr lang="sv-SE" dirty="0" smtClean="0"/>
              <a:t> </a:t>
            </a:r>
          </a:p>
          <a:p>
            <a:r>
              <a:rPr lang="sv-SE" dirty="0" smtClean="0"/>
              <a:t>Bibehållen muskelmassa</a:t>
            </a:r>
          </a:p>
          <a:p>
            <a:r>
              <a:rPr lang="sv-SE" dirty="0"/>
              <a:t>J</a:t>
            </a:r>
            <a:r>
              <a:rPr lang="sv-SE" dirty="0" smtClean="0"/>
              <a:t>ämnare blodsocker</a:t>
            </a:r>
          </a:p>
          <a:p>
            <a:r>
              <a:rPr lang="sv-SE" dirty="0"/>
              <a:t>M</a:t>
            </a:r>
            <a:r>
              <a:rPr lang="sv-SE" dirty="0" smtClean="0"/>
              <a:t>er </a:t>
            </a:r>
            <a:r>
              <a:rPr lang="sv-SE" dirty="0"/>
              <a:t>energi till fysisk </a:t>
            </a:r>
            <a:r>
              <a:rPr lang="sv-SE" dirty="0" smtClean="0"/>
              <a:t>aktivitet</a:t>
            </a:r>
          </a:p>
          <a:p>
            <a:r>
              <a:rPr lang="sv-SE" dirty="0"/>
              <a:t>F</a:t>
            </a:r>
            <a:r>
              <a:rPr lang="sv-SE" dirty="0" smtClean="0"/>
              <a:t>örbättrad sårläkning</a:t>
            </a:r>
          </a:p>
          <a:p>
            <a:r>
              <a:rPr lang="sv-SE" dirty="0" smtClean="0"/>
              <a:t>Fallprevention</a:t>
            </a:r>
          </a:p>
          <a:p>
            <a:r>
              <a:rPr lang="sv-SE" dirty="0"/>
              <a:t>F</a:t>
            </a:r>
            <a:r>
              <a:rPr lang="sv-SE" dirty="0" smtClean="0"/>
              <a:t>örebyggande </a:t>
            </a:r>
            <a:r>
              <a:rPr lang="sv-SE" dirty="0"/>
              <a:t>av förstoppning </a:t>
            </a:r>
          </a:p>
          <a:p>
            <a:r>
              <a:rPr lang="sv-SE" dirty="0" smtClean="0"/>
              <a:t>Förbättrad </a:t>
            </a:r>
            <a:r>
              <a:rPr lang="sv-SE" dirty="0"/>
              <a:t>sömn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lv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862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Alla </a:t>
            </a:r>
            <a:r>
              <a:rPr lang="sv-SE" dirty="0"/>
              <a:t>har rätt att få rätt nutrition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u="sng" dirty="0"/>
              <a:t>U</a:t>
            </a:r>
            <a:r>
              <a:rPr lang="sv-SE" u="sng" dirty="0" smtClean="0"/>
              <a:t>ndernäring (risk)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52 </a:t>
            </a:r>
            <a:r>
              <a:rPr lang="sv-SE" dirty="0" smtClean="0"/>
              <a:t>% </a:t>
            </a:r>
            <a:r>
              <a:rPr lang="sv-SE" dirty="0"/>
              <a:t>med risk för undernäring. 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Adekvata </a:t>
            </a:r>
            <a:r>
              <a:rPr lang="sv-SE" dirty="0"/>
              <a:t>åtgärder har satts in och uppföljning har gjorts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u="sng" dirty="0" smtClean="0"/>
              <a:t>Nattfastemätningar (egenkontroll)</a:t>
            </a:r>
          </a:p>
          <a:p>
            <a:pPr marL="0" indent="0">
              <a:buNone/>
            </a:pPr>
            <a:r>
              <a:rPr lang="sv-SE" dirty="0" smtClean="0"/>
              <a:t>Målvärde: under 11 timmar.</a:t>
            </a:r>
          </a:p>
          <a:p>
            <a:pPr marL="0" indent="0">
              <a:buNone/>
            </a:pPr>
            <a:r>
              <a:rPr lang="sv-SE" dirty="0" smtClean="0"/>
              <a:t>Resultat: 11,5 timmar (10,5-12,6 timmar)</a:t>
            </a:r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lv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31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86210"/>
          </a:xfrm>
        </p:spPr>
        <p:txBody>
          <a:bodyPr>
            <a:normAutofit fontScale="90000"/>
          </a:bodyPr>
          <a:lstStyle/>
          <a:p>
            <a:pPr lvl="0"/>
            <a:r>
              <a:rPr lang="sv-SE" dirty="0" smtClean="0"/>
              <a:t>2. Alla </a:t>
            </a:r>
            <a:r>
              <a:rPr lang="sv-SE" dirty="0"/>
              <a:t>har rätt till förebyggande åtgärder för att minska risken för </a:t>
            </a:r>
            <a:r>
              <a:rPr lang="sv-SE" dirty="0" smtClean="0"/>
              <a:t>fallskador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28134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sv-SE" dirty="0"/>
          </a:p>
          <a:p>
            <a:pPr marL="0" lvl="0" indent="0">
              <a:buNone/>
            </a:pPr>
            <a:r>
              <a:rPr lang="sv-SE" dirty="0" smtClean="0"/>
              <a:t>Riskfaktorer: </a:t>
            </a:r>
            <a:endParaRPr lang="sv-SE" dirty="0"/>
          </a:p>
          <a:p>
            <a:r>
              <a:rPr lang="sv-SE" dirty="0"/>
              <a:t>N</a:t>
            </a:r>
            <a:r>
              <a:rPr lang="sv-SE" dirty="0" smtClean="0"/>
              <a:t>edsatt </a:t>
            </a:r>
            <a:r>
              <a:rPr lang="sv-SE" dirty="0"/>
              <a:t>balans och </a:t>
            </a:r>
            <a:r>
              <a:rPr lang="sv-SE" dirty="0" smtClean="0"/>
              <a:t>muskelstyrka (rätt nutrition)</a:t>
            </a:r>
          </a:p>
          <a:p>
            <a:r>
              <a:rPr lang="sv-SE" dirty="0"/>
              <a:t>L</a:t>
            </a:r>
            <a:r>
              <a:rPr lang="sv-SE" dirty="0" smtClean="0"/>
              <a:t>äkemedel</a:t>
            </a:r>
          </a:p>
          <a:p>
            <a:r>
              <a:rPr lang="sv-SE" dirty="0" smtClean="0"/>
              <a:t>Demens</a:t>
            </a:r>
          </a:p>
          <a:p>
            <a:r>
              <a:rPr lang="sv-SE" dirty="0"/>
              <a:t>N</a:t>
            </a:r>
            <a:r>
              <a:rPr lang="sv-SE" dirty="0" smtClean="0"/>
              <a:t>edsatt syn</a:t>
            </a:r>
          </a:p>
          <a:p>
            <a:r>
              <a:rPr lang="sv-SE" dirty="0" smtClean="0"/>
              <a:t>Tidigare </a:t>
            </a:r>
            <a:r>
              <a:rPr lang="sv-SE" dirty="0"/>
              <a:t>fallhändelse och rädsla för att </a:t>
            </a:r>
            <a:r>
              <a:rPr lang="sv-SE" dirty="0" smtClean="0"/>
              <a:t>falla</a:t>
            </a:r>
          </a:p>
          <a:p>
            <a:r>
              <a:rPr lang="sv-SE" dirty="0"/>
              <a:t>D</a:t>
            </a:r>
            <a:r>
              <a:rPr lang="sv-SE" dirty="0" smtClean="0"/>
              <a:t>ålig belysning, hala </a:t>
            </a:r>
            <a:r>
              <a:rPr lang="sv-SE" dirty="0"/>
              <a:t>eller ojämna </a:t>
            </a:r>
            <a:r>
              <a:rPr lang="sv-SE" dirty="0" smtClean="0"/>
              <a:t>golv m.m.</a:t>
            </a:r>
          </a:p>
          <a:p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283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tientsäkerhetsberättelsen 2020_ON" id="{BE4AC694-8EF4-4EA3-B48D-1D97FD77FD42}" vid="{26A1449D-4AAB-46F0-AB06-4C6DEFAA283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Patientsäkerhetsberättelsen 2020 presentation på On 210225</Template>
  <TotalTime>0</TotalTime>
  <Words>741</Words>
  <Application>Microsoft Office PowerPoint</Application>
  <PresentationFormat>Bredbild</PresentationFormat>
  <Paragraphs>260</Paragraphs>
  <Slides>27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1" baseType="lpstr">
      <vt:lpstr>Arial</vt:lpstr>
      <vt:lpstr>Calibri</vt:lpstr>
      <vt:lpstr>Overpass</vt:lpstr>
      <vt:lpstr>Office-tema</vt:lpstr>
      <vt:lpstr> Patientsäkerhets-berättelse  PSB 2020</vt:lpstr>
      <vt:lpstr>PSB layout</vt:lpstr>
      <vt:lpstr>Systematiskt kvalitetsarbete SOSFS 2011:9</vt:lpstr>
      <vt:lpstr>Systematiskt kvalitetsarbete SOSFS 2011:9</vt:lpstr>
      <vt:lpstr>Omsorgsnämndens övergripande mål för patientsäkerhetsarbetet</vt:lpstr>
      <vt:lpstr>Övriga mål för patientsäkerhet</vt:lpstr>
      <vt:lpstr>1. Alla har rätt att få rätt nutrition</vt:lpstr>
      <vt:lpstr>1. Alla har rätt att få rätt nutrition</vt:lpstr>
      <vt:lpstr>2. Alla har rätt till förebyggande åtgärder för att minska risken för fallskador </vt:lpstr>
      <vt:lpstr>2. Alla har rätt till förebyggande åtgärder för att minska risken för fallskador </vt:lpstr>
      <vt:lpstr>3. Alla har rätt till förebyggande åtgärder för att minska risken för trycksår</vt:lpstr>
      <vt:lpstr>3. Alla har rätt till förebyggande åtgärder för att minska risken för trycksår</vt:lpstr>
      <vt:lpstr>4-5. Palliativ vård</vt:lpstr>
      <vt:lpstr>6. Vidareutveckla och sprida arbetet med beteendemässiga och psykiska symtom vid demens (BPSD) </vt:lpstr>
      <vt:lpstr>7. Delgeringsförfarandet ska ske i en trestegsmodell </vt:lpstr>
      <vt:lpstr>Systematiskt kvalitetsarbete SOSFS 2011:9</vt:lpstr>
      <vt:lpstr>Riskhantering – förebyggande/proaktivt</vt:lpstr>
      <vt:lpstr>Riskhantering</vt:lpstr>
      <vt:lpstr>Stratsys kvalitetsarbete enligt 2011:9</vt:lpstr>
      <vt:lpstr>Covid-19</vt:lpstr>
      <vt:lpstr>Definierade utvecklingsområden</vt:lpstr>
      <vt:lpstr>Definierade utvecklingsområden</vt:lpstr>
      <vt:lpstr>3 nationella fokusområden</vt:lpstr>
      <vt:lpstr>PowerPoint-presentation</vt:lpstr>
      <vt:lpstr>solvesborg.se</vt:lpstr>
      <vt:lpstr>Grundläggande förutsättningar  för patientsäkerhet</vt:lpstr>
      <vt:lpstr>Mål och strategier</vt:lpstr>
    </vt:vector>
  </TitlesOfParts>
  <Company>SBKF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Patientsäkerhets-berättelse  PSB 2020</dc:title>
  <dc:creator>Camilla Eriksson</dc:creator>
  <cp:lastModifiedBy>Camilla Eriksson</cp:lastModifiedBy>
  <cp:revision>2</cp:revision>
  <cp:lastPrinted>2021-02-25T10:12:59Z</cp:lastPrinted>
  <dcterms:created xsi:type="dcterms:W3CDTF">2021-03-01T15:24:10Z</dcterms:created>
  <dcterms:modified xsi:type="dcterms:W3CDTF">2021-03-02T10:22:25Z</dcterms:modified>
</cp:coreProperties>
</file>