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90" r:id="rId2"/>
    <p:sldId id="270" r:id="rId3"/>
    <p:sldId id="271" r:id="rId4"/>
    <p:sldId id="277" r:id="rId5"/>
    <p:sldId id="278" r:id="rId6"/>
    <p:sldId id="279" r:id="rId7"/>
    <p:sldId id="280" r:id="rId8"/>
    <p:sldId id="281" r:id="rId9"/>
    <p:sldId id="282" r:id="rId10"/>
    <p:sldId id="289" r:id="rId11"/>
    <p:sldId id="283" r:id="rId12"/>
    <p:sldId id="284" r:id="rId13"/>
    <p:sldId id="285" r:id="rId14"/>
    <p:sldId id="286" r:id="rId15"/>
    <p:sldId id="288" r:id="rId16"/>
    <p:sldId id="287"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0900"/>
    <a:srgbClr val="7F1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5827" autoAdjust="0"/>
  </p:normalViewPr>
  <p:slideViewPr>
    <p:cSldViewPr>
      <p:cViewPr varScale="1">
        <p:scale>
          <a:sx n="62" d="100"/>
          <a:sy n="62" d="100"/>
        </p:scale>
        <p:origin x="892" y="45"/>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560061-7044-4547-B9E8-28EC40AD5450}" type="doc">
      <dgm:prSet loTypeId="urn:microsoft.com/office/officeart/2008/layout/NameandTitleOrganizationalChart" loCatId="hierarchy" qsTypeId="urn:microsoft.com/office/officeart/2005/8/quickstyle/simple5" qsCatId="simple" csTypeId="urn:microsoft.com/office/officeart/2005/8/colors/accent6_2" csCatId="accent6" phldr="1"/>
      <dgm:spPr/>
      <dgm:t>
        <a:bodyPr/>
        <a:lstStyle/>
        <a:p>
          <a:endParaRPr lang="sv-SE"/>
        </a:p>
      </dgm:t>
    </dgm:pt>
    <dgm:pt modelId="{722509A9-812E-42D9-84A3-E5185C2F0FD2}">
      <dgm:prSet phldrT="[Text]"/>
      <dgm:spPr/>
      <dgm:t>
        <a:bodyPr/>
        <a:lstStyle/>
        <a:p>
          <a:pPr algn="ctr"/>
          <a:r>
            <a:rPr lang="sv-SE"/>
            <a:t>Projektägare</a:t>
          </a:r>
        </a:p>
      </dgm:t>
    </dgm:pt>
    <dgm:pt modelId="{CA1E7BA8-B5D7-4E35-956B-D25EB2000790}" type="parTrans" cxnId="{00C52E86-291E-4602-81EC-EE87D58FB75D}">
      <dgm:prSet/>
      <dgm:spPr/>
      <dgm:t>
        <a:bodyPr/>
        <a:lstStyle/>
        <a:p>
          <a:pPr algn="ctr"/>
          <a:endParaRPr lang="sv-SE"/>
        </a:p>
      </dgm:t>
    </dgm:pt>
    <dgm:pt modelId="{043EF13F-B7FA-44DB-975E-1B80E6BEA3BB}" type="sibTrans" cxnId="{00C52E86-291E-4602-81EC-EE87D58FB75D}">
      <dgm:prSet/>
      <dgm:spPr/>
      <dgm:t>
        <a:bodyPr/>
        <a:lstStyle/>
        <a:p>
          <a:pPr algn="ctr"/>
          <a:r>
            <a:rPr lang="sv-SE" dirty="0" smtClean="0"/>
            <a:t>Länsstyrelsen</a:t>
          </a:r>
          <a:endParaRPr lang="sv-SE" dirty="0"/>
        </a:p>
      </dgm:t>
    </dgm:pt>
    <dgm:pt modelId="{D749DEFF-20E3-4497-8A47-13040E282FE6}" type="asst">
      <dgm:prSet phldrT="[Text]"/>
      <dgm:spPr/>
      <dgm:t>
        <a:bodyPr/>
        <a:lstStyle/>
        <a:p>
          <a:pPr algn="ctr"/>
          <a:r>
            <a:rPr lang="sv-SE"/>
            <a:t>Styrgrupp</a:t>
          </a:r>
        </a:p>
      </dgm:t>
    </dgm:pt>
    <dgm:pt modelId="{0E45A130-482B-4AC1-B9FF-38C0C2C8BAAB}" type="parTrans" cxnId="{2A65C399-33D0-47B4-A61D-5B5B57793200}">
      <dgm:prSet/>
      <dgm:spPr/>
      <dgm:t>
        <a:bodyPr/>
        <a:lstStyle/>
        <a:p>
          <a:pPr algn="ctr"/>
          <a:endParaRPr lang="sv-SE"/>
        </a:p>
      </dgm:t>
    </dgm:pt>
    <dgm:pt modelId="{8F750D26-02E2-4098-A11C-A8587C7A7D41}" type="sibTrans" cxnId="{2A65C399-33D0-47B4-A61D-5B5B57793200}">
      <dgm:prSet/>
      <dgm:spPr/>
      <dgm:t>
        <a:bodyPr/>
        <a:lstStyle/>
        <a:p>
          <a:pPr algn="ctr"/>
          <a:r>
            <a:rPr lang="sv-SE" dirty="0" smtClean="0"/>
            <a:t>Representanter från kommunen</a:t>
          </a:r>
          <a:endParaRPr lang="sv-SE" dirty="0"/>
        </a:p>
      </dgm:t>
    </dgm:pt>
    <dgm:pt modelId="{25CCE15F-6B0C-4D64-8F75-C76E9EA1CAAD}">
      <dgm:prSet phldrT="[Text]"/>
      <dgm:spPr/>
      <dgm:t>
        <a:bodyPr/>
        <a:lstStyle/>
        <a:p>
          <a:pPr algn="ctr"/>
          <a:r>
            <a:rPr lang="sv-SE"/>
            <a:t>Projektledare</a:t>
          </a:r>
        </a:p>
      </dgm:t>
    </dgm:pt>
    <dgm:pt modelId="{C07CF8FB-1F05-47CC-BA15-8585649B5B06}" type="parTrans" cxnId="{BEC0C940-2164-4A25-AF58-9892F20F49C9}">
      <dgm:prSet/>
      <dgm:spPr/>
      <dgm:t>
        <a:bodyPr/>
        <a:lstStyle/>
        <a:p>
          <a:pPr algn="ctr"/>
          <a:endParaRPr lang="sv-SE"/>
        </a:p>
      </dgm:t>
    </dgm:pt>
    <dgm:pt modelId="{76039337-69BB-48D4-BAD2-72507D63BFEA}" type="sibTrans" cxnId="{BEC0C940-2164-4A25-AF58-9892F20F49C9}">
      <dgm:prSet/>
      <dgm:spPr/>
      <dgm:t>
        <a:bodyPr/>
        <a:lstStyle/>
        <a:p>
          <a:pPr algn="ctr"/>
          <a:r>
            <a:rPr lang="sv-SE" dirty="0" smtClean="0"/>
            <a:t>Stiftelsen Tryggare Sverige </a:t>
          </a:r>
          <a:endParaRPr lang="sv-SE" dirty="0"/>
        </a:p>
      </dgm:t>
    </dgm:pt>
    <dgm:pt modelId="{ACC4FBF1-47BF-4D83-8638-C7C0FDFD2938}">
      <dgm:prSet phldrT="[Text]"/>
      <dgm:spPr/>
      <dgm:t>
        <a:bodyPr/>
        <a:lstStyle/>
        <a:p>
          <a:pPr algn="ctr"/>
          <a:r>
            <a:rPr lang="sv-SE"/>
            <a:t>Arbetsgrupp Kallingeskolan</a:t>
          </a:r>
        </a:p>
      </dgm:t>
    </dgm:pt>
    <dgm:pt modelId="{D70E8C5F-9915-4AFC-9611-382233C3EB8D}" type="parTrans" cxnId="{7FB9A981-4FCB-448D-9BC7-4EFE48AED65F}">
      <dgm:prSet/>
      <dgm:spPr/>
      <dgm:t>
        <a:bodyPr/>
        <a:lstStyle/>
        <a:p>
          <a:pPr algn="ctr"/>
          <a:endParaRPr lang="sv-SE"/>
        </a:p>
      </dgm:t>
    </dgm:pt>
    <dgm:pt modelId="{40D499CD-FB73-4668-B40E-914115814B85}" type="sibTrans" cxnId="{7FB9A981-4FCB-448D-9BC7-4EFE48AED65F}">
      <dgm:prSet/>
      <dgm:spPr/>
      <dgm:t>
        <a:bodyPr/>
        <a:lstStyle/>
        <a:p>
          <a:pPr algn="ctr"/>
          <a:endParaRPr lang="sv-SE"/>
        </a:p>
      </dgm:t>
    </dgm:pt>
    <dgm:pt modelId="{BD2234BB-9E40-4BF6-8BFE-33F1104BD364}">
      <dgm:prSet phldrT="[Text]"/>
      <dgm:spPr/>
      <dgm:t>
        <a:bodyPr/>
        <a:lstStyle/>
        <a:p>
          <a:pPr algn="ctr"/>
          <a:r>
            <a:rPr lang="sv-SE"/>
            <a:t>Arbetsgrupp Österslättskolan</a:t>
          </a:r>
        </a:p>
      </dgm:t>
    </dgm:pt>
    <dgm:pt modelId="{DA6C75B2-6B26-491C-BD8B-6D4F034567C5}" type="parTrans" cxnId="{2F240432-27EE-47BD-A562-0F24938E10CA}">
      <dgm:prSet/>
      <dgm:spPr/>
      <dgm:t>
        <a:bodyPr/>
        <a:lstStyle/>
        <a:p>
          <a:pPr algn="ctr"/>
          <a:endParaRPr lang="sv-SE"/>
        </a:p>
      </dgm:t>
    </dgm:pt>
    <dgm:pt modelId="{362936FF-ACD6-4EFC-A63B-34274CA0FEA2}" type="sibTrans" cxnId="{2F240432-27EE-47BD-A562-0F24938E10CA}">
      <dgm:prSet/>
      <dgm:spPr/>
      <dgm:t>
        <a:bodyPr/>
        <a:lstStyle/>
        <a:p>
          <a:pPr algn="ctr"/>
          <a:endParaRPr lang="sv-SE"/>
        </a:p>
      </dgm:t>
    </dgm:pt>
    <dgm:pt modelId="{7EEF9B04-9860-4E9A-A555-438F9BC0A0F6}">
      <dgm:prSet phldrT="[Text]"/>
      <dgm:spPr/>
      <dgm:t>
        <a:bodyPr/>
        <a:lstStyle/>
        <a:p>
          <a:pPr algn="ctr"/>
          <a:r>
            <a:rPr lang="sv-SE"/>
            <a:t>Arbetsgrupp Vilboksskolan</a:t>
          </a:r>
        </a:p>
      </dgm:t>
    </dgm:pt>
    <dgm:pt modelId="{5465BD44-628B-47C8-B540-AAE8D34CF4DA}" type="parTrans" cxnId="{E24EFE00-6684-47F4-9EB9-83E588B01994}">
      <dgm:prSet/>
      <dgm:spPr/>
      <dgm:t>
        <a:bodyPr/>
        <a:lstStyle/>
        <a:p>
          <a:pPr algn="ctr"/>
          <a:endParaRPr lang="sv-SE"/>
        </a:p>
      </dgm:t>
    </dgm:pt>
    <dgm:pt modelId="{2DCA5228-CC0B-4220-A9B9-C168C14B6A13}" type="sibTrans" cxnId="{E24EFE00-6684-47F4-9EB9-83E588B01994}">
      <dgm:prSet/>
      <dgm:spPr/>
      <dgm:t>
        <a:bodyPr/>
        <a:lstStyle/>
        <a:p>
          <a:pPr algn="ctr"/>
          <a:endParaRPr lang="sv-SE"/>
        </a:p>
      </dgm:t>
    </dgm:pt>
    <dgm:pt modelId="{ADCC8BA4-A1E5-49CB-B8D1-ED8AD3FA7576}">
      <dgm:prSet phldrT="[Text]"/>
      <dgm:spPr/>
      <dgm:t>
        <a:bodyPr/>
        <a:lstStyle/>
        <a:p>
          <a:pPr algn="ctr"/>
          <a:r>
            <a:rPr lang="sv-SE"/>
            <a:t>Arbetsgrupp Tullskolan</a:t>
          </a:r>
        </a:p>
      </dgm:t>
    </dgm:pt>
    <dgm:pt modelId="{FCF8B0E4-6E25-4454-B135-7DE373CD7D1F}" type="parTrans" cxnId="{56B7EDAE-2E21-4390-8C88-5F746E7B1643}">
      <dgm:prSet/>
      <dgm:spPr/>
      <dgm:t>
        <a:bodyPr/>
        <a:lstStyle/>
        <a:p>
          <a:pPr algn="ctr"/>
          <a:endParaRPr lang="sv-SE"/>
        </a:p>
      </dgm:t>
    </dgm:pt>
    <dgm:pt modelId="{3772CB89-B932-4C99-AC91-A94268698008}" type="sibTrans" cxnId="{56B7EDAE-2E21-4390-8C88-5F746E7B1643}">
      <dgm:prSet/>
      <dgm:spPr/>
      <dgm:t>
        <a:bodyPr/>
        <a:lstStyle/>
        <a:p>
          <a:pPr algn="ctr"/>
          <a:endParaRPr lang="sv-SE"/>
        </a:p>
      </dgm:t>
    </dgm:pt>
    <dgm:pt modelId="{69378B5E-7CC4-464D-9284-37A939ADFE48}">
      <dgm:prSet phldrT="[Text]"/>
      <dgm:spPr/>
      <dgm:t>
        <a:bodyPr/>
        <a:lstStyle/>
        <a:p>
          <a:pPr algn="ctr"/>
          <a:r>
            <a:rPr lang="sv-SE"/>
            <a:t>Arbetsgrupp Bokelundsskolan</a:t>
          </a:r>
        </a:p>
      </dgm:t>
    </dgm:pt>
    <dgm:pt modelId="{4B42BDB1-DD97-4810-84F2-1B09A9E27896}" type="parTrans" cxnId="{0DCE1C02-F6F7-40B0-AC80-6284F5CE9380}">
      <dgm:prSet/>
      <dgm:spPr/>
      <dgm:t>
        <a:bodyPr/>
        <a:lstStyle/>
        <a:p>
          <a:pPr algn="ctr"/>
          <a:endParaRPr lang="sv-SE"/>
        </a:p>
      </dgm:t>
    </dgm:pt>
    <dgm:pt modelId="{75510394-2639-499B-BB11-B0473A712606}" type="sibTrans" cxnId="{0DCE1C02-F6F7-40B0-AC80-6284F5CE9380}">
      <dgm:prSet/>
      <dgm:spPr/>
      <dgm:t>
        <a:bodyPr/>
        <a:lstStyle/>
        <a:p>
          <a:pPr algn="ctr"/>
          <a:endParaRPr lang="sv-SE"/>
        </a:p>
      </dgm:t>
    </dgm:pt>
    <dgm:pt modelId="{73E6F8B5-F809-497F-AA6B-089B143123D2}" type="pres">
      <dgm:prSet presAssocID="{1B560061-7044-4547-B9E8-28EC40AD5450}" presName="hierChild1" presStyleCnt="0">
        <dgm:presLayoutVars>
          <dgm:orgChart val="1"/>
          <dgm:chPref val="1"/>
          <dgm:dir/>
          <dgm:animOne val="branch"/>
          <dgm:animLvl val="lvl"/>
          <dgm:resizeHandles/>
        </dgm:presLayoutVars>
      </dgm:prSet>
      <dgm:spPr/>
      <dgm:t>
        <a:bodyPr/>
        <a:lstStyle/>
        <a:p>
          <a:endParaRPr lang="sv-SE"/>
        </a:p>
      </dgm:t>
    </dgm:pt>
    <dgm:pt modelId="{17100D26-2603-4ED3-A1F5-A90E6967CF3B}" type="pres">
      <dgm:prSet presAssocID="{722509A9-812E-42D9-84A3-E5185C2F0FD2}" presName="hierRoot1" presStyleCnt="0">
        <dgm:presLayoutVars>
          <dgm:hierBranch val="init"/>
        </dgm:presLayoutVars>
      </dgm:prSet>
      <dgm:spPr/>
      <dgm:t>
        <a:bodyPr/>
        <a:lstStyle/>
        <a:p>
          <a:endParaRPr lang="sv-SE"/>
        </a:p>
      </dgm:t>
    </dgm:pt>
    <dgm:pt modelId="{D51BB3D6-7C02-4C44-86F3-99DF9EC72499}" type="pres">
      <dgm:prSet presAssocID="{722509A9-812E-42D9-84A3-E5185C2F0FD2}" presName="rootComposite1" presStyleCnt="0"/>
      <dgm:spPr/>
      <dgm:t>
        <a:bodyPr/>
        <a:lstStyle/>
        <a:p>
          <a:endParaRPr lang="sv-SE"/>
        </a:p>
      </dgm:t>
    </dgm:pt>
    <dgm:pt modelId="{E18CACA5-1155-42E5-BED5-26D1A467DA61}" type="pres">
      <dgm:prSet presAssocID="{722509A9-812E-42D9-84A3-E5185C2F0FD2}" presName="rootText1" presStyleLbl="node0" presStyleIdx="0" presStyleCnt="1">
        <dgm:presLayoutVars>
          <dgm:chMax/>
          <dgm:chPref val="3"/>
        </dgm:presLayoutVars>
      </dgm:prSet>
      <dgm:spPr/>
      <dgm:t>
        <a:bodyPr/>
        <a:lstStyle/>
        <a:p>
          <a:endParaRPr lang="sv-SE"/>
        </a:p>
      </dgm:t>
    </dgm:pt>
    <dgm:pt modelId="{548C458D-FFB0-40F0-9A1D-BEDF17C9C7ED}" type="pres">
      <dgm:prSet presAssocID="{722509A9-812E-42D9-84A3-E5185C2F0FD2}" presName="titleText1" presStyleLbl="fgAcc0" presStyleIdx="0" presStyleCnt="1" custLinFactX="7194" custLinFactY="-17251" custLinFactNeighborX="100000" custLinFactNeighborY="-100000">
        <dgm:presLayoutVars>
          <dgm:chMax val="0"/>
          <dgm:chPref val="0"/>
        </dgm:presLayoutVars>
      </dgm:prSet>
      <dgm:spPr/>
      <dgm:t>
        <a:bodyPr/>
        <a:lstStyle/>
        <a:p>
          <a:endParaRPr lang="sv-SE"/>
        </a:p>
      </dgm:t>
    </dgm:pt>
    <dgm:pt modelId="{F6DE6984-B0BE-4651-8168-C570B3461811}" type="pres">
      <dgm:prSet presAssocID="{722509A9-812E-42D9-84A3-E5185C2F0FD2}" presName="rootConnector1" presStyleLbl="node1" presStyleIdx="0" presStyleCnt="6"/>
      <dgm:spPr/>
      <dgm:t>
        <a:bodyPr/>
        <a:lstStyle/>
        <a:p>
          <a:endParaRPr lang="sv-SE"/>
        </a:p>
      </dgm:t>
    </dgm:pt>
    <dgm:pt modelId="{BB8772E7-EBF3-48B4-A536-4138B4843EE8}" type="pres">
      <dgm:prSet presAssocID="{722509A9-812E-42D9-84A3-E5185C2F0FD2}" presName="hierChild2" presStyleCnt="0"/>
      <dgm:spPr/>
      <dgm:t>
        <a:bodyPr/>
        <a:lstStyle/>
        <a:p>
          <a:endParaRPr lang="sv-SE"/>
        </a:p>
      </dgm:t>
    </dgm:pt>
    <dgm:pt modelId="{0F5B31F7-409A-46F3-A92D-799F2603FE11}" type="pres">
      <dgm:prSet presAssocID="{C07CF8FB-1F05-47CC-BA15-8585649B5B06}" presName="Name37" presStyleLbl="parChTrans1D2" presStyleIdx="0" presStyleCnt="2"/>
      <dgm:spPr/>
      <dgm:t>
        <a:bodyPr/>
        <a:lstStyle/>
        <a:p>
          <a:endParaRPr lang="sv-SE"/>
        </a:p>
      </dgm:t>
    </dgm:pt>
    <dgm:pt modelId="{DA516123-C83D-452A-911E-07FFF21CD725}" type="pres">
      <dgm:prSet presAssocID="{25CCE15F-6B0C-4D64-8F75-C76E9EA1CAAD}" presName="hierRoot2" presStyleCnt="0">
        <dgm:presLayoutVars>
          <dgm:hierBranch val="init"/>
        </dgm:presLayoutVars>
      </dgm:prSet>
      <dgm:spPr/>
      <dgm:t>
        <a:bodyPr/>
        <a:lstStyle/>
        <a:p>
          <a:endParaRPr lang="sv-SE"/>
        </a:p>
      </dgm:t>
    </dgm:pt>
    <dgm:pt modelId="{CF5B5BED-D7D6-4D9C-879F-7DDA4C116066}" type="pres">
      <dgm:prSet presAssocID="{25CCE15F-6B0C-4D64-8F75-C76E9EA1CAAD}" presName="rootComposite" presStyleCnt="0"/>
      <dgm:spPr/>
      <dgm:t>
        <a:bodyPr/>
        <a:lstStyle/>
        <a:p>
          <a:endParaRPr lang="sv-SE"/>
        </a:p>
      </dgm:t>
    </dgm:pt>
    <dgm:pt modelId="{FAAD895B-4263-4350-9E65-A32B38BB9CF3}" type="pres">
      <dgm:prSet presAssocID="{25CCE15F-6B0C-4D64-8F75-C76E9EA1CAAD}" presName="rootText" presStyleLbl="node1" presStyleIdx="0" presStyleCnt="6" custLinFactNeighborX="8080" custLinFactNeighborY="4115">
        <dgm:presLayoutVars>
          <dgm:chMax/>
          <dgm:chPref val="3"/>
        </dgm:presLayoutVars>
      </dgm:prSet>
      <dgm:spPr/>
      <dgm:t>
        <a:bodyPr/>
        <a:lstStyle/>
        <a:p>
          <a:endParaRPr lang="sv-SE"/>
        </a:p>
      </dgm:t>
    </dgm:pt>
    <dgm:pt modelId="{DFB88C34-9FFF-4EE2-9491-253F5E51354D}" type="pres">
      <dgm:prSet presAssocID="{25CCE15F-6B0C-4D64-8F75-C76E9EA1CAAD}" presName="titleText2" presStyleLbl="fgAcc1" presStyleIdx="0" presStyleCnt="6" custScaleX="193457" custScaleY="111080" custLinFactX="80212" custLinFactY="-9908" custLinFactNeighborX="100000" custLinFactNeighborY="-100000">
        <dgm:presLayoutVars>
          <dgm:chMax val="0"/>
          <dgm:chPref val="0"/>
        </dgm:presLayoutVars>
      </dgm:prSet>
      <dgm:spPr/>
      <dgm:t>
        <a:bodyPr/>
        <a:lstStyle/>
        <a:p>
          <a:endParaRPr lang="sv-SE"/>
        </a:p>
      </dgm:t>
    </dgm:pt>
    <dgm:pt modelId="{892D01D0-077F-4B30-855B-59CF45C1C8B1}" type="pres">
      <dgm:prSet presAssocID="{25CCE15F-6B0C-4D64-8F75-C76E9EA1CAAD}" presName="rootConnector" presStyleLbl="node2" presStyleIdx="0" presStyleCnt="0"/>
      <dgm:spPr/>
      <dgm:t>
        <a:bodyPr/>
        <a:lstStyle/>
        <a:p>
          <a:endParaRPr lang="sv-SE"/>
        </a:p>
      </dgm:t>
    </dgm:pt>
    <dgm:pt modelId="{A0E7BF26-DC1B-4587-BC1A-16CAE2B5E764}" type="pres">
      <dgm:prSet presAssocID="{25CCE15F-6B0C-4D64-8F75-C76E9EA1CAAD}" presName="hierChild4" presStyleCnt="0"/>
      <dgm:spPr/>
      <dgm:t>
        <a:bodyPr/>
        <a:lstStyle/>
        <a:p>
          <a:endParaRPr lang="sv-SE"/>
        </a:p>
      </dgm:t>
    </dgm:pt>
    <dgm:pt modelId="{E170F694-D2CD-44A4-9FA9-5645DB1C434C}" type="pres">
      <dgm:prSet presAssocID="{D70E8C5F-9915-4AFC-9611-382233C3EB8D}" presName="Name37" presStyleLbl="parChTrans1D3" presStyleIdx="0" presStyleCnt="5"/>
      <dgm:spPr/>
      <dgm:t>
        <a:bodyPr/>
        <a:lstStyle/>
        <a:p>
          <a:endParaRPr lang="sv-SE"/>
        </a:p>
      </dgm:t>
    </dgm:pt>
    <dgm:pt modelId="{41F1F86A-466A-4A85-A29C-045CAEC06752}" type="pres">
      <dgm:prSet presAssocID="{ACC4FBF1-47BF-4D83-8638-C7C0FDFD2938}" presName="hierRoot2" presStyleCnt="0">
        <dgm:presLayoutVars>
          <dgm:hierBranch val="init"/>
        </dgm:presLayoutVars>
      </dgm:prSet>
      <dgm:spPr/>
      <dgm:t>
        <a:bodyPr/>
        <a:lstStyle/>
        <a:p>
          <a:endParaRPr lang="sv-SE"/>
        </a:p>
      </dgm:t>
    </dgm:pt>
    <dgm:pt modelId="{DA2DF23D-17B6-4A57-918B-88D93F212620}" type="pres">
      <dgm:prSet presAssocID="{ACC4FBF1-47BF-4D83-8638-C7C0FDFD2938}" presName="rootComposite" presStyleCnt="0"/>
      <dgm:spPr/>
      <dgm:t>
        <a:bodyPr/>
        <a:lstStyle/>
        <a:p>
          <a:endParaRPr lang="sv-SE"/>
        </a:p>
      </dgm:t>
    </dgm:pt>
    <dgm:pt modelId="{75427A05-4D59-4F13-A07C-F4CA02A29384}" type="pres">
      <dgm:prSet presAssocID="{ACC4FBF1-47BF-4D83-8638-C7C0FDFD2938}" presName="rootText" presStyleLbl="node1" presStyleIdx="1" presStyleCnt="6">
        <dgm:presLayoutVars>
          <dgm:chMax/>
          <dgm:chPref val="3"/>
        </dgm:presLayoutVars>
      </dgm:prSet>
      <dgm:spPr/>
      <dgm:t>
        <a:bodyPr/>
        <a:lstStyle/>
        <a:p>
          <a:endParaRPr lang="sv-SE"/>
        </a:p>
      </dgm:t>
    </dgm:pt>
    <dgm:pt modelId="{F0F8A3D4-47EE-4218-9CBF-AC3CFE383D47}" type="pres">
      <dgm:prSet presAssocID="{ACC4FBF1-47BF-4D83-8638-C7C0FDFD2938}" presName="titleText2" presStyleLbl="fgAcc1" presStyleIdx="1" presStyleCnt="6">
        <dgm:presLayoutVars>
          <dgm:chMax val="0"/>
          <dgm:chPref val="0"/>
        </dgm:presLayoutVars>
      </dgm:prSet>
      <dgm:spPr/>
      <dgm:t>
        <a:bodyPr/>
        <a:lstStyle/>
        <a:p>
          <a:endParaRPr lang="sv-SE"/>
        </a:p>
      </dgm:t>
    </dgm:pt>
    <dgm:pt modelId="{6B2F00CC-9CDD-451B-8989-A1C4B7036322}" type="pres">
      <dgm:prSet presAssocID="{ACC4FBF1-47BF-4D83-8638-C7C0FDFD2938}" presName="rootConnector" presStyleLbl="node3" presStyleIdx="0" presStyleCnt="0"/>
      <dgm:spPr/>
      <dgm:t>
        <a:bodyPr/>
        <a:lstStyle/>
        <a:p>
          <a:endParaRPr lang="sv-SE"/>
        </a:p>
      </dgm:t>
    </dgm:pt>
    <dgm:pt modelId="{C563FA1D-1CB6-4BAA-97CD-2BDDB9969961}" type="pres">
      <dgm:prSet presAssocID="{ACC4FBF1-47BF-4D83-8638-C7C0FDFD2938}" presName="hierChild4" presStyleCnt="0"/>
      <dgm:spPr/>
      <dgm:t>
        <a:bodyPr/>
        <a:lstStyle/>
        <a:p>
          <a:endParaRPr lang="sv-SE"/>
        </a:p>
      </dgm:t>
    </dgm:pt>
    <dgm:pt modelId="{A20BC8DD-93F8-403B-B767-138FEF4B141E}" type="pres">
      <dgm:prSet presAssocID="{ACC4FBF1-47BF-4D83-8638-C7C0FDFD2938}" presName="hierChild5" presStyleCnt="0"/>
      <dgm:spPr/>
      <dgm:t>
        <a:bodyPr/>
        <a:lstStyle/>
        <a:p>
          <a:endParaRPr lang="sv-SE"/>
        </a:p>
      </dgm:t>
    </dgm:pt>
    <dgm:pt modelId="{9B5518E5-BDED-4C30-BDB1-91B1FD61888D}" type="pres">
      <dgm:prSet presAssocID="{DA6C75B2-6B26-491C-BD8B-6D4F034567C5}" presName="Name37" presStyleLbl="parChTrans1D3" presStyleIdx="1" presStyleCnt="5"/>
      <dgm:spPr/>
      <dgm:t>
        <a:bodyPr/>
        <a:lstStyle/>
        <a:p>
          <a:endParaRPr lang="sv-SE"/>
        </a:p>
      </dgm:t>
    </dgm:pt>
    <dgm:pt modelId="{84D05B36-E9A7-4FC8-A764-DF6DA8FE7496}" type="pres">
      <dgm:prSet presAssocID="{BD2234BB-9E40-4BF6-8BFE-33F1104BD364}" presName="hierRoot2" presStyleCnt="0">
        <dgm:presLayoutVars>
          <dgm:hierBranch val="init"/>
        </dgm:presLayoutVars>
      </dgm:prSet>
      <dgm:spPr/>
      <dgm:t>
        <a:bodyPr/>
        <a:lstStyle/>
        <a:p>
          <a:endParaRPr lang="sv-SE"/>
        </a:p>
      </dgm:t>
    </dgm:pt>
    <dgm:pt modelId="{3D016C37-A4D7-43B2-9631-0B24CC328F39}" type="pres">
      <dgm:prSet presAssocID="{BD2234BB-9E40-4BF6-8BFE-33F1104BD364}" presName="rootComposite" presStyleCnt="0"/>
      <dgm:spPr/>
      <dgm:t>
        <a:bodyPr/>
        <a:lstStyle/>
        <a:p>
          <a:endParaRPr lang="sv-SE"/>
        </a:p>
      </dgm:t>
    </dgm:pt>
    <dgm:pt modelId="{73C47F4B-A9DC-40A9-92F2-2E829BD18E6B}" type="pres">
      <dgm:prSet presAssocID="{BD2234BB-9E40-4BF6-8BFE-33F1104BD364}" presName="rootText" presStyleLbl="node1" presStyleIdx="2" presStyleCnt="6">
        <dgm:presLayoutVars>
          <dgm:chMax/>
          <dgm:chPref val="3"/>
        </dgm:presLayoutVars>
      </dgm:prSet>
      <dgm:spPr/>
      <dgm:t>
        <a:bodyPr/>
        <a:lstStyle/>
        <a:p>
          <a:endParaRPr lang="sv-SE"/>
        </a:p>
      </dgm:t>
    </dgm:pt>
    <dgm:pt modelId="{67653A0E-CD65-48F3-9BB0-2382AE7979D0}" type="pres">
      <dgm:prSet presAssocID="{BD2234BB-9E40-4BF6-8BFE-33F1104BD364}" presName="titleText2" presStyleLbl="fgAcc1" presStyleIdx="2" presStyleCnt="6">
        <dgm:presLayoutVars>
          <dgm:chMax val="0"/>
          <dgm:chPref val="0"/>
        </dgm:presLayoutVars>
      </dgm:prSet>
      <dgm:spPr/>
      <dgm:t>
        <a:bodyPr/>
        <a:lstStyle/>
        <a:p>
          <a:endParaRPr lang="sv-SE"/>
        </a:p>
      </dgm:t>
    </dgm:pt>
    <dgm:pt modelId="{84A44CC8-7F29-4125-AB51-EC6864952076}" type="pres">
      <dgm:prSet presAssocID="{BD2234BB-9E40-4BF6-8BFE-33F1104BD364}" presName="rootConnector" presStyleLbl="node3" presStyleIdx="0" presStyleCnt="0"/>
      <dgm:spPr/>
      <dgm:t>
        <a:bodyPr/>
        <a:lstStyle/>
        <a:p>
          <a:endParaRPr lang="sv-SE"/>
        </a:p>
      </dgm:t>
    </dgm:pt>
    <dgm:pt modelId="{52343D28-D2E2-41EA-B0F4-03F34F3A868A}" type="pres">
      <dgm:prSet presAssocID="{BD2234BB-9E40-4BF6-8BFE-33F1104BD364}" presName="hierChild4" presStyleCnt="0"/>
      <dgm:spPr/>
      <dgm:t>
        <a:bodyPr/>
        <a:lstStyle/>
        <a:p>
          <a:endParaRPr lang="sv-SE"/>
        </a:p>
      </dgm:t>
    </dgm:pt>
    <dgm:pt modelId="{0C4DA191-6917-411A-AB6A-95D4A3B38D86}" type="pres">
      <dgm:prSet presAssocID="{BD2234BB-9E40-4BF6-8BFE-33F1104BD364}" presName="hierChild5" presStyleCnt="0"/>
      <dgm:spPr/>
      <dgm:t>
        <a:bodyPr/>
        <a:lstStyle/>
        <a:p>
          <a:endParaRPr lang="sv-SE"/>
        </a:p>
      </dgm:t>
    </dgm:pt>
    <dgm:pt modelId="{D767495F-DEBC-4D76-A603-759A278DF90F}" type="pres">
      <dgm:prSet presAssocID="{5465BD44-628B-47C8-B540-AAE8D34CF4DA}" presName="Name37" presStyleLbl="parChTrans1D3" presStyleIdx="2" presStyleCnt="5"/>
      <dgm:spPr/>
      <dgm:t>
        <a:bodyPr/>
        <a:lstStyle/>
        <a:p>
          <a:endParaRPr lang="sv-SE"/>
        </a:p>
      </dgm:t>
    </dgm:pt>
    <dgm:pt modelId="{03BC4130-3C70-45B9-BFC6-E02162C645DF}" type="pres">
      <dgm:prSet presAssocID="{7EEF9B04-9860-4E9A-A555-438F9BC0A0F6}" presName="hierRoot2" presStyleCnt="0">
        <dgm:presLayoutVars>
          <dgm:hierBranch val="init"/>
        </dgm:presLayoutVars>
      </dgm:prSet>
      <dgm:spPr/>
      <dgm:t>
        <a:bodyPr/>
        <a:lstStyle/>
        <a:p>
          <a:endParaRPr lang="sv-SE"/>
        </a:p>
      </dgm:t>
    </dgm:pt>
    <dgm:pt modelId="{C7C89270-1833-427F-A009-6333FAE174E4}" type="pres">
      <dgm:prSet presAssocID="{7EEF9B04-9860-4E9A-A555-438F9BC0A0F6}" presName="rootComposite" presStyleCnt="0"/>
      <dgm:spPr/>
      <dgm:t>
        <a:bodyPr/>
        <a:lstStyle/>
        <a:p>
          <a:endParaRPr lang="sv-SE"/>
        </a:p>
      </dgm:t>
    </dgm:pt>
    <dgm:pt modelId="{152AC2D8-F8F4-4B29-BA62-BE2583930E69}" type="pres">
      <dgm:prSet presAssocID="{7EEF9B04-9860-4E9A-A555-438F9BC0A0F6}" presName="rootText" presStyleLbl="node1" presStyleIdx="3" presStyleCnt="6">
        <dgm:presLayoutVars>
          <dgm:chMax/>
          <dgm:chPref val="3"/>
        </dgm:presLayoutVars>
      </dgm:prSet>
      <dgm:spPr/>
      <dgm:t>
        <a:bodyPr/>
        <a:lstStyle/>
        <a:p>
          <a:endParaRPr lang="sv-SE"/>
        </a:p>
      </dgm:t>
    </dgm:pt>
    <dgm:pt modelId="{F4B161E6-84D8-4CE0-A856-F21C285F4561}" type="pres">
      <dgm:prSet presAssocID="{7EEF9B04-9860-4E9A-A555-438F9BC0A0F6}" presName="titleText2" presStyleLbl="fgAcc1" presStyleIdx="3" presStyleCnt="6">
        <dgm:presLayoutVars>
          <dgm:chMax val="0"/>
          <dgm:chPref val="0"/>
        </dgm:presLayoutVars>
      </dgm:prSet>
      <dgm:spPr/>
      <dgm:t>
        <a:bodyPr/>
        <a:lstStyle/>
        <a:p>
          <a:endParaRPr lang="sv-SE"/>
        </a:p>
      </dgm:t>
    </dgm:pt>
    <dgm:pt modelId="{CA312876-0B6C-4F1F-9FA3-3111E46AD9B2}" type="pres">
      <dgm:prSet presAssocID="{7EEF9B04-9860-4E9A-A555-438F9BC0A0F6}" presName="rootConnector" presStyleLbl="node3" presStyleIdx="0" presStyleCnt="0"/>
      <dgm:spPr/>
      <dgm:t>
        <a:bodyPr/>
        <a:lstStyle/>
        <a:p>
          <a:endParaRPr lang="sv-SE"/>
        </a:p>
      </dgm:t>
    </dgm:pt>
    <dgm:pt modelId="{D77E7E43-742B-4F90-B5A6-B816D19E9F24}" type="pres">
      <dgm:prSet presAssocID="{7EEF9B04-9860-4E9A-A555-438F9BC0A0F6}" presName="hierChild4" presStyleCnt="0"/>
      <dgm:spPr/>
      <dgm:t>
        <a:bodyPr/>
        <a:lstStyle/>
        <a:p>
          <a:endParaRPr lang="sv-SE"/>
        </a:p>
      </dgm:t>
    </dgm:pt>
    <dgm:pt modelId="{0E56893F-D80D-49B2-AF37-F78A76C18A86}" type="pres">
      <dgm:prSet presAssocID="{7EEF9B04-9860-4E9A-A555-438F9BC0A0F6}" presName="hierChild5" presStyleCnt="0"/>
      <dgm:spPr/>
      <dgm:t>
        <a:bodyPr/>
        <a:lstStyle/>
        <a:p>
          <a:endParaRPr lang="sv-SE"/>
        </a:p>
      </dgm:t>
    </dgm:pt>
    <dgm:pt modelId="{A67F4CAA-39E0-47D8-ABA7-6D6ABEB87228}" type="pres">
      <dgm:prSet presAssocID="{FCF8B0E4-6E25-4454-B135-7DE373CD7D1F}" presName="Name37" presStyleLbl="parChTrans1D3" presStyleIdx="3" presStyleCnt="5"/>
      <dgm:spPr/>
      <dgm:t>
        <a:bodyPr/>
        <a:lstStyle/>
        <a:p>
          <a:endParaRPr lang="sv-SE"/>
        </a:p>
      </dgm:t>
    </dgm:pt>
    <dgm:pt modelId="{B7DD9F94-90C6-417E-B680-5CB0B907E380}" type="pres">
      <dgm:prSet presAssocID="{ADCC8BA4-A1E5-49CB-B8D1-ED8AD3FA7576}" presName="hierRoot2" presStyleCnt="0">
        <dgm:presLayoutVars>
          <dgm:hierBranch val="init"/>
        </dgm:presLayoutVars>
      </dgm:prSet>
      <dgm:spPr/>
      <dgm:t>
        <a:bodyPr/>
        <a:lstStyle/>
        <a:p>
          <a:endParaRPr lang="sv-SE"/>
        </a:p>
      </dgm:t>
    </dgm:pt>
    <dgm:pt modelId="{757E2C48-50DF-4E00-B860-8BCA669490F8}" type="pres">
      <dgm:prSet presAssocID="{ADCC8BA4-A1E5-49CB-B8D1-ED8AD3FA7576}" presName="rootComposite" presStyleCnt="0"/>
      <dgm:spPr/>
      <dgm:t>
        <a:bodyPr/>
        <a:lstStyle/>
        <a:p>
          <a:endParaRPr lang="sv-SE"/>
        </a:p>
      </dgm:t>
    </dgm:pt>
    <dgm:pt modelId="{1E401EBF-BDF8-432A-8338-BCFC896D929C}" type="pres">
      <dgm:prSet presAssocID="{ADCC8BA4-A1E5-49CB-B8D1-ED8AD3FA7576}" presName="rootText" presStyleLbl="node1" presStyleIdx="4" presStyleCnt="6">
        <dgm:presLayoutVars>
          <dgm:chMax/>
          <dgm:chPref val="3"/>
        </dgm:presLayoutVars>
      </dgm:prSet>
      <dgm:spPr/>
      <dgm:t>
        <a:bodyPr/>
        <a:lstStyle/>
        <a:p>
          <a:endParaRPr lang="sv-SE"/>
        </a:p>
      </dgm:t>
    </dgm:pt>
    <dgm:pt modelId="{85625492-62A3-4FE1-B262-14B92FE1AB41}" type="pres">
      <dgm:prSet presAssocID="{ADCC8BA4-A1E5-49CB-B8D1-ED8AD3FA7576}" presName="titleText2" presStyleLbl="fgAcc1" presStyleIdx="4" presStyleCnt="6">
        <dgm:presLayoutVars>
          <dgm:chMax val="0"/>
          <dgm:chPref val="0"/>
        </dgm:presLayoutVars>
      </dgm:prSet>
      <dgm:spPr/>
      <dgm:t>
        <a:bodyPr/>
        <a:lstStyle/>
        <a:p>
          <a:endParaRPr lang="sv-SE"/>
        </a:p>
      </dgm:t>
    </dgm:pt>
    <dgm:pt modelId="{F74C00F5-A8C5-46CF-B960-AE8AFEB01C22}" type="pres">
      <dgm:prSet presAssocID="{ADCC8BA4-A1E5-49CB-B8D1-ED8AD3FA7576}" presName="rootConnector" presStyleLbl="node3" presStyleIdx="0" presStyleCnt="0"/>
      <dgm:spPr/>
      <dgm:t>
        <a:bodyPr/>
        <a:lstStyle/>
        <a:p>
          <a:endParaRPr lang="sv-SE"/>
        </a:p>
      </dgm:t>
    </dgm:pt>
    <dgm:pt modelId="{5528B1A2-4426-4666-8069-960ACD034016}" type="pres">
      <dgm:prSet presAssocID="{ADCC8BA4-A1E5-49CB-B8D1-ED8AD3FA7576}" presName="hierChild4" presStyleCnt="0"/>
      <dgm:spPr/>
      <dgm:t>
        <a:bodyPr/>
        <a:lstStyle/>
        <a:p>
          <a:endParaRPr lang="sv-SE"/>
        </a:p>
      </dgm:t>
    </dgm:pt>
    <dgm:pt modelId="{771EFCB0-1E30-4429-8D6A-31C2E2099EBF}" type="pres">
      <dgm:prSet presAssocID="{ADCC8BA4-A1E5-49CB-B8D1-ED8AD3FA7576}" presName="hierChild5" presStyleCnt="0"/>
      <dgm:spPr/>
      <dgm:t>
        <a:bodyPr/>
        <a:lstStyle/>
        <a:p>
          <a:endParaRPr lang="sv-SE"/>
        </a:p>
      </dgm:t>
    </dgm:pt>
    <dgm:pt modelId="{B80E556C-6CE1-430A-B09A-B00472515BF4}" type="pres">
      <dgm:prSet presAssocID="{4B42BDB1-DD97-4810-84F2-1B09A9E27896}" presName="Name37" presStyleLbl="parChTrans1D3" presStyleIdx="4" presStyleCnt="5"/>
      <dgm:spPr/>
      <dgm:t>
        <a:bodyPr/>
        <a:lstStyle/>
        <a:p>
          <a:endParaRPr lang="sv-SE"/>
        </a:p>
      </dgm:t>
    </dgm:pt>
    <dgm:pt modelId="{E30C6F46-B0CF-4C06-90A6-A90E8FD8CB6A}" type="pres">
      <dgm:prSet presAssocID="{69378B5E-7CC4-464D-9284-37A939ADFE48}" presName="hierRoot2" presStyleCnt="0">
        <dgm:presLayoutVars>
          <dgm:hierBranch val="init"/>
        </dgm:presLayoutVars>
      </dgm:prSet>
      <dgm:spPr/>
      <dgm:t>
        <a:bodyPr/>
        <a:lstStyle/>
        <a:p>
          <a:endParaRPr lang="sv-SE"/>
        </a:p>
      </dgm:t>
    </dgm:pt>
    <dgm:pt modelId="{0A258BD8-C9FA-4DA9-ADA5-766E5AA5C0AD}" type="pres">
      <dgm:prSet presAssocID="{69378B5E-7CC4-464D-9284-37A939ADFE48}" presName="rootComposite" presStyleCnt="0"/>
      <dgm:spPr/>
      <dgm:t>
        <a:bodyPr/>
        <a:lstStyle/>
        <a:p>
          <a:endParaRPr lang="sv-SE"/>
        </a:p>
      </dgm:t>
    </dgm:pt>
    <dgm:pt modelId="{E4FE9F79-E65C-4C1C-ADA1-3D12963056C6}" type="pres">
      <dgm:prSet presAssocID="{69378B5E-7CC4-464D-9284-37A939ADFE48}" presName="rootText" presStyleLbl="node1" presStyleIdx="5" presStyleCnt="6">
        <dgm:presLayoutVars>
          <dgm:chMax/>
          <dgm:chPref val="3"/>
        </dgm:presLayoutVars>
      </dgm:prSet>
      <dgm:spPr/>
      <dgm:t>
        <a:bodyPr/>
        <a:lstStyle/>
        <a:p>
          <a:endParaRPr lang="sv-SE"/>
        </a:p>
      </dgm:t>
    </dgm:pt>
    <dgm:pt modelId="{F58EDE46-2D63-4118-85EB-A80AE9938846}" type="pres">
      <dgm:prSet presAssocID="{69378B5E-7CC4-464D-9284-37A939ADFE48}" presName="titleText2" presStyleLbl="fgAcc1" presStyleIdx="5" presStyleCnt="6">
        <dgm:presLayoutVars>
          <dgm:chMax val="0"/>
          <dgm:chPref val="0"/>
        </dgm:presLayoutVars>
      </dgm:prSet>
      <dgm:spPr/>
      <dgm:t>
        <a:bodyPr/>
        <a:lstStyle/>
        <a:p>
          <a:endParaRPr lang="sv-SE"/>
        </a:p>
      </dgm:t>
    </dgm:pt>
    <dgm:pt modelId="{88CAB900-B145-4E96-9ED2-BF596E6B5869}" type="pres">
      <dgm:prSet presAssocID="{69378B5E-7CC4-464D-9284-37A939ADFE48}" presName="rootConnector" presStyleLbl="node3" presStyleIdx="0" presStyleCnt="0"/>
      <dgm:spPr/>
      <dgm:t>
        <a:bodyPr/>
        <a:lstStyle/>
        <a:p>
          <a:endParaRPr lang="sv-SE"/>
        </a:p>
      </dgm:t>
    </dgm:pt>
    <dgm:pt modelId="{AB98DD5F-611E-475B-BCF7-8EDB4253C9DB}" type="pres">
      <dgm:prSet presAssocID="{69378B5E-7CC4-464D-9284-37A939ADFE48}" presName="hierChild4" presStyleCnt="0"/>
      <dgm:spPr/>
      <dgm:t>
        <a:bodyPr/>
        <a:lstStyle/>
        <a:p>
          <a:endParaRPr lang="sv-SE"/>
        </a:p>
      </dgm:t>
    </dgm:pt>
    <dgm:pt modelId="{E6135AE0-E0E4-45E4-A76E-E711C0C899AC}" type="pres">
      <dgm:prSet presAssocID="{69378B5E-7CC4-464D-9284-37A939ADFE48}" presName="hierChild5" presStyleCnt="0"/>
      <dgm:spPr/>
      <dgm:t>
        <a:bodyPr/>
        <a:lstStyle/>
        <a:p>
          <a:endParaRPr lang="sv-SE"/>
        </a:p>
      </dgm:t>
    </dgm:pt>
    <dgm:pt modelId="{15B0262E-C306-41DC-86FF-B1900739D2D5}" type="pres">
      <dgm:prSet presAssocID="{25CCE15F-6B0C-4D64-8F75-C76E9EA1CAAD}" presName="hierChild5" presStyleCnt="0"/>
      <dgm:spPr/>
      <dgm:t>
        <a:bodyPr/>
        <a:lstStyle/>
        <a:p>
          <a:endParaRPr lang="sv-SE"/>
        </a:p>
      </dgm:t>
    </dgm:pt>
    <dgm:pt modelId="{77EB7D5A-E3AC-4991-BA15-64D5FC83DCC0}" type="pres">
      <dgm:prSet presAssocID="{722509A9-812E-42D9-84A3-E5185C2F0FD2}" presName="hierChild3" presStyleCnt="0"/>
      <dgm:spPr/>
      <dgm:t>
        <a:bodyPr/>
        <a:lstStyle/>
        <a:p>
          <a:endParaRPr lang="sv-SE"/>
        </a:p>
      </dgm:t>
    </dgm:pt>
    <dgm:pt modelId="{B8B93B87-A983-4286-93F6-8141F4D031B1}" type="pres">
      <dgm:prSet presAssocID="{0E45A130-482B-4AC1-B9FF-38C0C2C8BAAB}" presName="Name96" presStyleLbl="parChTrans1D2" presStyleIdx="1" presStyleCnt="2"/>
      <dgm:spPr/>
      <dgm:t>
        <a:bodyPr/>
        <a:lstStyle/>
        <a:p>
          <a:endParaRPr lang="sv-SE"/>
        </a:p>
      </dgm:t>
    </dgm:pt>
    <dgm:pt modelId="{FC30BF30-61B4-43E4-BCD1-ECC79745610B}" type="pres">
      <dgm:prSet presAssocID="{D749DEFF-20E3-4497-8A47-13040E282FE6}" presName="hierRoot3" presStyleCnt="0">
        <dgm:presLayoutVars>
          <dgm:hierBranch val="init"/>
        </dgm:presLayoutVars>
      </dgm:prSet>
      <dgm:spPr/>
      <dgm:t>
        <a:bodyPr/>
        <a:lstStyle/>
        <a:p>
          <a:endParaRPr lang="sv-SE"/>
        </a:p>
      </dgm:t>
    </dgm:pt>
    <dgm:pt modelId="{B7E94B61-52B2-4C64-907B-7389F6263AB7}" type="pres">
      <dgm:prSet presAssocID="{D749DEFF-20E3-4497-8A47-13040E282FE6}" presName="rootComposite3" presStyleCnt="0"/>
      <dgm:spPr/>
      <dgm:t>
        <a:bodyPr/>
        <a:lstStyle/>
        <a:p>
          <a:endParaRPr lang="sv-SE"/>
        </a:p>
      </dgm:t>
    </dgm:pt>
    <dgm:pt modelId="{1EB5C463-41C3-4CEA-A824-DC99901B09D2}" type="pres">
      <dgm:prSet presAssocID="{D749DEFF-20E3-4497-8A47-13040E282FE6}" presName="rootText3" presStyleLbl="asst1" presStyleIdx="0" presStyleCnt="1">
        <dgm:presLayoutVars>
          <dgm:chPref val="3"/>
        </dgm:presLayoutVars>
      </dgm:prSet>
      <dgm:spPr/>
      <dgm:t>
        <a:bodyPr/>
        <a:lstStyle/>
        <a:p>
          <a:endParaRPr lang="sv-SE"/>
        </a:p>
      </dgm:t>
    </dgm:pt>
    <dgm:pt modelId="{0CD9D9EA-11BB-4AB4-8036-9B68075CD3EF}" type="pres">
      <dgm:prSet presAssocID="{D749DEFF-20E3-4497-8A47-13040E282FE6}" presName="titleText3" presStyleLbl="fgAcc2" presStyleIdx="0" presStyleCnt="1" custScaleX="155363" custScaleY="222156" custLinFactX="-92682" custLinFactY="-42042" custLinFactNeighborX="-100000" custLinFactNeighborY="-100000">
        <dgm:presLayoutVars>
          <dgm:chMax val="0"/>
          <dgm:chPref val="0"/>
        </dgm:presLayoutVars>
      </dgm:prSet>
      <dgm:spPr/>
      <dgm:t>
        <a:bodyPr/>
        <a:lstStyle/>
        <a:p>
          <a:endParaRPr lang="sv-SE"/>
        </a:p>
      </dgm:t>
    </dgm:pt>
    <dgm:pt modelId="{C6951B5A-E8F8-4136-87AC-6C61A1B04AD5}" type="pres">
      <dgm:prSet presAssocID="{D749DEFF-20E3-4497-8A47-13040E282FE6}" presName="rootConnector3" presStyleLbl="asst1" presStyleIdx="0" presStyleCnt="1"/>
      <dgm:spPr/>
      <dgm:t>
        <a:bodyPr/>
        <a:lstStyle/>
        <a:p>
          <a:endParaRPr lang="sv-SE"/>
        </a:p>
      </dgm:t>
    </dgm:pt>
    <dgm:pt modelId="{606F751F-4DD9-4971-9004-0CAC570C9285}" type="pres">
      <dgm:prSet presAssocID="{D749DEFF-20E3-4497-8A47-13040E282FE6}" presName="hierChild6" presStyleCnt="0"/>
      <dgm:spPr/>
      <dgm:t>
        <a:bodyPr/>
        <a:lstStyle/>
        <a:p>
          <a:endParaRPr lang="sv-SE"/>
        </a:p>
      </dgm:t>
    </dgm:pt>
    <dgm:pt modelId="{8008C2B7-3585-4D19-9C1E-409FCA22F7E0}" type="pres">
      <dgm:prSet presAssocID="{D749DEFF-20E3-4497-8A47-13040E282FE6}" presName="hierChild7" presStyleCnt="0"/>
      <dgm:spPr/>
      <dgm:t>
        <a:bodyPr/>
        <a:lstStyle/>
        <a:p>
          <a:endParaRPr lang="sv-SE"/>
        </a:p>
      </dgm:t>
    </dgm:pt>
  </dgm:ptLst>
  <dgm:cxnLst>
    <dgm:cxn modelId="{77A23096-1F69-4A8D-B6EC-CDF162AFAA77}" type="presOf" srcId="{4B42BDB1-DD97-4810-84F2-1B09A9E27896}" destId="{B80E556C-6CE1-430A-B09A-B00472515BF4}" srcOrd="0" destOrd="0" presId="urn:microsoft.com/office/officeart/2008/layout/NameandTitleOrganizationalChart"/>
    <dgm:cxn modelId="{4FF4FECD-6636-401F-BA5E-D1EBE300F65D}" type="presOf" srcId="{ACC4FBF1-47BF-4D83-8638-C7C0FDFD2938}" destId="{75427A05-4D59-4F13-A07C-F4CA02A29384}" srcOrd="0" destOrd="0" presId="urn:microsoft.com/office/officeart/2008/layout/NameandTitleOrganizationalChart"/>
    <dgm:cxn modelId="{97FCB627-0B2C-4514-9357-B39888A3C8C0}" type="presOf" srcId="{C07CF8FB-1F05-47CC-BA15-8585649B5B06}" destId="{0F5B31F7-409A-46F3-A92D-799F2603FE11}" srcOrd="0" destOrd="0" presId="urn:microsoft.com/office/officeart/2008/layout/NameandTitleOrganizationalChart"/>
    <dgm:cxn modelId="{0DCE1C02-F6F7-40B0-AC80-6284F5CE9380}" srcId="{25CCE15F-6B0C-4D64-8F75-C76E9EA1CAAD}" destId="{69378B5E-7CC4-464D-9284-37A939ADFE48}" srcOrd="4" destOrd="0" parTransId="{4B42BDB1-DD97-4810-84F2-1B09A9E27896}" sibTransId="{75510394-2639-499B-BB11-B0473A712606}"/>
    <dgm:cxn modelId="{08933666-A561-4999-A147-71D60D1C71E5}" type="presOf" srcId="{7EEF9B04-9860-4E9A-A555-438F9BC0A0F6}" destId="{CA312876-0B6C-4F1F-9FA3-3111E46AD9B2}" srcOrd="1" destOrd="0" presId="urn:microsoft.com/office/officeart/2008/layout/NameandTitleOrganizationalChart"/>
    <dgm:cxn modelId="{18161475-9DFD-47A0-831C-8FC9D716E601}" type="presOf" srcId="{1B560061-7044-4547-B9E8-28EC40AD5450}" destId="{73E6F8B5-F809-497F-AA6B-089B143123D2}" srcOrd="0" destOrd="0" presId="urn:microsoft.com/office/officeart/2008/layout/NameandTitleOrganizationalChart"/>
    <dgm:cxn modelId="{2A65C399-33D0-47B4-A61D-5B5B57793200}" srcId="{722509A9-812E-42D9-84A3-E5185C2F0FD2}" destId="{D749DEFF-20E3-4497-8A47-13040E282FE6}" srcOrd="0" destOrd="0" parTransId="{0E45A130-482B-4AC1-B9FF-38C0C2C8BAAB}" sibTransId="{8F750D26-02E2-4098-A11C-A8587C7A7D41}"/>
    <dgm:cxn modelId="{20C2A263-62C5-49A5-AE59-84F8023A1FCE}" type="presOf" srcId="{ADCC8BA4-A1E5-49CB-B8D1-ED8AD3FA7576}" destId="{1E401EBF-BDF8-432A-8338-BCFC896D929C}" srcOrd="0" destOrd="0" presId="urn:microsoft.com/office/officeart/2008/layout/NameandTitleOrganizationalChart"/>
    <dgm:cxn modelId="{CDC4CF74-72FE-4C11-8DF0-6E7D0E972C23}" type="presOf" srcId="{D749DEFF-20E3-4497-8A47-13040E282FE6}" destId="{C6951B5A-E8F8-4136-87AC-6C61A1B04AD5}" srcOrd="1" destOrd="0" presId="urn:microsoft.com/office/officeart/2008/layout/NameandTitleOrganizationalChart"/>
    <dgm:cxn modelId="{C5DB2C90-CE4C-4073-A680-DE3C29B47D8D}" type="presOf" srcId="{BD2234BB-9E40-4BF6-8BFE-33F1104BD364}" destId="{84A44CC8-7F29-4125-AB51-EC6864952076}" srcOrd="1" destOrd="0" presId="urn:microsoft.com/office/officeart/2008/layout/NameandTitleOrganizationalChart"/>
    <dgm:cxn modelId="{B3C3F09C-02EA-4BFD-AB82-DA44F3A4F046}" type="presOf" srcId="{ACC4FBF1-47BF-4D83-8638-C7C0FDFD2938}" destId="{6B2F00CC-9CDD-451B-8989-A1C4B7036322}" srcOrd="1" destOrd="0" presId="urn:microsoft.com/office/officeart/2008/layout/NameandTitleOrganizationalChart"/>
    <dgm:cxn modelId="{7FB9A981-4FCB-448D-9BC7-4EFE48AED65F}" srcId="{25CCE15F-6B0C-4D64-8F75-C76E9EA1CAAD}" destId="{ACC4FBF1-47BF-4D83-8638-C7C0FDFD2938}" srcOrd="0" destOrd="0" parTransId="{D70E8C5F-9915-4AFC-9611-382233C3EB8D}" sibTransId="{40D499CD-FB73-4668-B40E-914115814B85}"/>
    <dgm:cxn modelId="{3A017963-B9AC-4990-A597-3044996D8387}" type="presOf" srcId="{D70E8C5F-9915-4AFC-9611-382233C3EB8D}" destId="{E170F694-D2CD-44A4-9FA9-5645DB1C434C}" srcOrd="0" destOrd="0" presId="urn:microsoft.com/office/officeart/2008/layout/NameandTitleOrganizationalChart"/>
    <dgm:cxn modelId="{00C52E86-291E-4602-81EC-EE87D58FB75D}" srcId="{1B560061-7044-4547-B9E8-28EC40AD5450}" destId="{722509A9-812E-42D9-84A3-E5185C2F0FD2}" srcOrd="0" destOrd="0" parTransId="{CA1E7BA8-B5D7-4E35-956B-D25EB2000790}" sibTransId="{043EF13F-B7FA-44DB-975E-1B80E6BEA3BB}"/>
    <dgm:cxn modelId="{ED2624CD-9761-45C6-8EF5-B28C5A0F218B}" type="presOf" srcId="{043EF13F-B7FA-44DB-975E-1B80E6BEA3BB}" destId="{548C458D-FFB0-40F0-9A1D-BEDF17C9C7ED}" srcOrd="0" destOrd="0" presId="urn:microsoft.com/office/officeart/2008/layout/NameandTitleOrganizationalChart"/>
    <dgm:cxn modelId="{5CD2B7E9-549D-41F7-93CB-86DB5BFD4271}" type="presOf" srcId="{722509A9-812E-42D9-84A3-E5185C2F0FD2}" destId="{F6DE6984-B0BE-4651-8168-C570B3461811}" srcOrd="1" destOrd="0" presId="urn:microsoft.com/office/officeart/2008/layout/NameandTitleOrganizationalChart"/>
    <dgm:cxn modelId="{FE74ACB2-77BB-42E3-BADD-AF63B7B89F4A}" type="presOf" srcId="{76039337-69BB-48D4-BAD2-72507D63BFEA}" destId="{DFB88C34-9FFF-4EE2-9491-253F5E51354D}" srcOrd="0" destOrd="0" presId="urn:microsoft.com/office/officeart/2008/layout/NameandTitleOrganizationalChart"/>
    <dgm:cxn modelId="{AD3BC8A8-895B-4219-8471-BFBD41783168}" type="presOf" srcId="{2DCA5228-CC0B-4220-A9B9-C168C14B6A13}" destId="{F4B161E6-84D8-4CE0-A856-F21C285F4561}" srcOrd="0" destOrd="0" presId="urn:microsoft.com/office/officeart/2008/layout/NameandTitleOrganizationalChart"/>
    <dgm:cxn modelId="{579A8CB6-5678-4EDA-B326-EB19C20A1320}" type="presOf" srcId="{69378B5E-7CC4-464D-9284-37A939ADFE48}" destId="{88CAB900-B145-4E96-9ED2-BF596E6B5869}" srcOrd="1" destOrd="0" presId="urn:microsoft.com/office/officeart/2008/layout/NameandTitleOrganizationalChart"/>
    <dgm:cxn modelId="{CEBD7B0A-9D8D-475B-8092-89350F188C23}" type="presOf" srcId="{40D499CD-FB73-4668-B40E-914115814B85}" destId="{F0F8A3D4-47EE-4218-9CBF-AC3CFE383D47}" srcOrd="0" destOrd="0" presId="urn:microsoft.com/office/officeart/2008/layout/NameandTitleOrganizationalChart"/>
    <dgm:cxn modelId="{B9DEEB92-DD0F-4D36-B9AF-D7FC5570513C}" type="presOf" srcId="{25CCE15F-6B0C-4D64-8F75-C76E9EA1CAAD}" destId="{FAAD895B-4263-4350-9E65-A32B38BB9CF3}" srcOrd="0" destOrd="0" presId="urn:microsoft.com/office/officeart/2008/layout/NameandTitleOrganizationalChart"/>
    <dgm:cxn modelId="{8CB514F7-B8E4-4955-B29D-5004DB786FD6}" type="presOf" srcId="{5465BD44-628B-47C8-B540-AAE8D34CF4DA}" destId="{D767495F-DEBC-4D76-A603-759A278DF90F}" srcOrd="0" destOrd="0" presId="urn:microsoft.com/office/officeart/2008/layout/NameandTitleOrganizationalChart"/>
    <dgm:cxn modelId="{107CA632-1517-4A1B-A4E4-D114F2BA7549}" type="presOf" srcId="{FCF8B0E4-6E25-4454-B135-7DE373CD7D1F}" destId="{A67F4CAA-39E0-47D8-ABA7-6D6ABEB87228}" srcOrd="0" destOrd="0" presId="urn:microsoft.com/office/officeart/2008/layout/NameandTitleOrganizationalChart"/>
    <dgm:cxn modelId="{690C6360-6692-4BDF-86C5-EC58A6159168}" type="presOf" srcId="{BD2234BB-9E40-4BF6-8BFE-33F1104BD364}" destId="{73C47F4B-A9DC-40A9-92F2-2E829BD18E6B}" srcOrd="0" destOrd="0" presId="urn:microsoft.com/office/officeart/2008/layout/NameandTitleOrganizationalChart"/>
    <dgm:cxn modelId="{48CA7426-090A-4753-A962-013CF8CC5E90}" type="presOf" srcId="{ADCC8BA4-A1E5-49CB-B8D1-ED8AD3FA7576}" destId="{F74C00F5-A8C5-46CF-B960-AE8AFEB01C22}" srcOrd="1" destOrd="0" presId="urn:microsoft.com/office/officeart/2008/layout/NameandTitleOrganizationalChart"/>
    <dgm:cxn modelId="{B23D0914-CA56-4289-8578-5ABEE5B3DDA9}" type="presOf" srcId="{D749DEFF-20E3-4497-8A47-13040E282FE6}" destId="{1EB5C463-41C3-4CEA-A824-DC99901B09D2}" srcOrd="0" destOrd="0" presId="urn:microsoft.com/office/officeart/2008/layout/NameandTitleOrganizationalChart"/>
    <dgm:cxn modelId="{AA6FF41C-BAC0-49D0-818A-6DC440ADDF80}" type="presOf" srcId="{362936FF-ACD6-4EFC-A63B-34274CA0FEA2}" destId="{67653A0E-CD65-48F3-9BB0-2382AE7979D0}" srcOrd="0" destOrd="0" presId="urn:microsoft.com/office/officeart/2008/layout/NameandTitleOrganizationalChart"/>
    <dgm:cxn modelId="{D2E095AA-1575-4DCA-953D-922C6C60AC52}" type="presOf" srcId="{DA6C75B2-6B26-491C-BD8B-6D4F034567C5}" destId="{9B5518E5-BDED-4C30-BDB1-91B1FD61888D}" srcOrd="0" destOrd="0" presId="urn:microsoft.com/office/officeart/2008/layout/NameandTitleOrganizationalChart"/>
    <dgm:cxn modelId="{A3D6225E-A6B2-42AC-92AE-9369EE228826}" type="presOf" srcId="{25CCE15F-6B0C-4D64-8F75-C76E9EA1CAAD}" destId="{892D01D0-077F-4B30-855B-59CF45C1C8B1}" srcOrd="1" destOrd="0" presId="urn:microsoft.com/office/officeart/2008/layout/NameandTitleOrganizationalChart"/>
    <dgm:cxn modelId="{6F20699F-95A9-4B5A-89C5-024DF3D4876A}" type="presOf" srcId="{3772CB89-B932-4C99-AC91-A94268698008}" destId="{85625492-62A3-4FE1-B262-14B92FE1AB41}" srcOrd="0" destOrd="0" presId="urn:microsoft.com/office/officeart/2008/layout/NameandTitleOrganizationalChart"/>
    <dgm:cxn modelId="{9F44DA26-AD11-466C-AC71-6CD822C2BF5E}" type="presOf" srcId="{722509A9-812E-42D9-84A3-E5185C2F0FD2}" destId="{E18CACA5-1155-42E5-BED5-26D1A467DA61}" srcOrd="0" destOrd="0" presId="urn:microsoft.com/office/officeart/2008/layout/NameandTitleOrganizationalChart"/>
    <dgm:cxn modelId="{579DA217-4BFA-4C9A-9A4F-3E6AAF3907A6}" type="presOf" srcId="{8F750D26-02E2-4098-A11C-A8587C7A7D41}" destId="{0CD9D9EA-11BB-4AB4-8036-9B68075CD3EF}" srcOrd="0" destOrd="0" presId="urn:microsoft.com/office/officeart/2008/layout/NameandTitleOrganizationalChart"/>
    <dgm:cxn modelId="{8886FB42-4C46-4881-AFC1-13D6F5672240}" type="presOf" srcId="{69378B5E-7CC4-464D-9284-37A939ADFE48}" destId="{E4FE9F79-E65C-4C1C-ADA1-3D12963056C6}" srcOrd="0" destOrd="0" presId="urn:microsoft.com/office/officeart/2008/layout/NameandTitleOrganizationalChart"/>
    <dgm:cxn modelId="{FD50E86B-CB3C-4B51-A223-09801CD56E88}" type="presOf" srcId="{75510394-2639-499B-BB11-B0473A712606}" destId="{F58EDE46-2D63-4118-85EB-A80AE9938846}" srcOrd="0" destOrd="0" presId="urn:microsoft.com/office/officeart/2008/layout/NameandTitleOrganizationalChart"/>
    <dgm:cxn modelId="{815563EE-ACDD-46D1-A1B3-BF3A85305368}" type="presOf" srcId="{0E45A130-482B-4AC1-B9FF-38C0C2C8BAAB}" destId="{B8B93B87-A983-4286-93F6-8141F4D031B1}" srcOrd="0" destOrd="0" presId="urn:microsoft.com/office/officeart/2008/layout/NameandTitleOrganizationalChart"/>
    <dgm:cxn modelId="{2F240432-27EE-47BD-A562-0F24938E10CA}" srcId="{25CCE15F-6B0C-4D64-8F75-C76E9EA1CAAD}" destId="{BD2234BB-9E40-4BF6-8BFE-33F1104BD364}" srcOrd="1" destOrd="0" parTransId="{DA6C75B2-6B26-491C-BD8B-6D4F034567C5}" sibTransId="{362936FF-ACD6-4EFC-A63B-34274CA0FEA2}"/>
    <dgm:cxn modelId="{E24EFE00-6684-47F4-9EB9-83E588B01994}" srcId="{25CCE15F-6B0C-4D64-8F75-C76E9EA1CAAD}" destId="{7EEF9B04-9860-4E9A-A555-438F9BC0A0F6}" srcOrd="2" destOrd="0" parTransId="{5465BD44-628B-47C8-B540-AAE8D34CF4DA}" sibTransId="{2DCA5228-CC0B-4220-A9B9-C168C14B6A13}"/>
    <dgm:cxn modelId="{BEC0C940-2164-4A25-AF58-9892F20F49C9}" srcId="{722509A9-812E-42D9-84A3-E5185C2F0FD2}" destId="{25CCE15F-6B0C-4D64-8F75-C76E9EA1CAAD}" srcOrd="1" destOrd="0" parTransId="{C07CF8FB-1F05-47CC-BA15-8585649B5B06}" sibTransId="{76039337-69BB-48D4-BAD2-72507D63BFEA}"/>
    <dgm:cxn modelId="{C0C17B84-0E49-4AB9-810D-6DB837518A0E}" type="presOf" srcId="{7EEF9B04-9860-4E9A-A555-438F9BC0A0F6}" destId="{152AC2D8-F8F4-4B29-BA62-BE2583930E69}" srcOrd="0" destOrd="0" presId="urn:microsoft.com/office/officeart/2008/layout/NameandTitleOrganizationalChart"/>
    <dgm:cxn modelId="{56B7EDAE-2E21-4390-8C88-5F746E7B1643}" srcId="{25CCE15F-6B0C-4D64-8F75-C76E9EA1CAAD}" destId="{ADCC8BA4-A1E5-49CB-B8D1-ED8AD3FA7576}" srcOrd="3" destOrd="0" parTransId="{FCF8B0E4-6E25-4454-B135-7DE373CD7D1F}" sibTransId="{3772CB89-B932-4C99-AC91-A94268698008}"/>
    <dgm:cxn modelId="{D6320A8E-FBE8-4E85-96EB-8270008FCB10}" type="presParOf" srcId="{73E6F8B5-F809-497F-AA6B-089B143123D2}" destId="{17100D26-2603-4ED3-A1F5-A90E6967CF3B}" srcOrd="0" destOrd="0" presId="urn:microsoft.com/office/officeart/2008/layout/NameandTitleOrganizationalChart"/>
    <dgm:cxn modelId="{DE144C85-9A6F-422D-AD8F-ED1E65FB2C32}" type="presParOf" srcId="{17100D26-2603-4ED3-A1F5-A90E6967CF3B}" destId="{D51BB3D6-7C02-4C44-86F3-99DF9EC72499}" srcOrd="0" destOrd="0" presId="urn:microsoft.com/office/officeart/2008/layout/NameandTitleOrganizationalChart"/>
    <dgm:cxn modelId="{0B20486A-6B9D-4D8A-8651-43621F542A98}" type="presParOf" srcId="{D51BB3D6-7C02-4C44-86F3-99DF9EC72499}" destId="{E18CACA5-1155-42E5-BED5-26D1A467DA61}" srcOrd="0" destOrd="0" presId="urn:microsoft.com/office/officeart/2008/layout/NameandTitleOrganizationalChart"/>
    <dgm:cxn modelId="{0A552CBA-7CE2-4ADB-BAA6-35C94D3771D2}" type="presParOf" srcId="{D51BB3D6-7C02-4C44-86F3-99DF9EC72499}" destId="{548C458D-FFB0-40F0-9A1D-BEDF17C9C7ED}" srcOrd="1" destOrd="0" presId="urn:microsoft.com/office/officeart/2008/layout/NameandTitleOrganizationalChart"/>
    <dgm:cxn modelId="{6FA0C52E-C7E1-44D2-9117-32580B37D487}" type="presParOf" srcId="{D51BB3D6-7C02-4C44-86F3-99DF9EC72499}" destId="{F6DE6984-B0BE-4651-8168-C570B3461811}" srcOrd="2" destOrd="0" presId="urn:microsoft.com/office/officeart/2008/layout/NameandTitleOrganizationalChart"/>
    <dgm:cxn modelId="{553580D8-58EB-4F51-8117-D5FE566719AE}" type="presParOf" srcId="{17100D26-2603-4ED3-A1F5-A90E6967CF3B}" destId="{BB8772E7-EBF3-48B4-A536-4138B4843EE8}" srcOrd="1" destOrd="0" presId="urn:microsoft.com/office/officeart/2008/layout/NameandTitleOrganizationalChart"/>
    <dgm:cxn modelId="{C29BCE8E-E046-41FD-A636-28D75D226DF6}" type="presParOf" srcId="{BB8772E7-EBF3-48B4-A536-4138B4843EE8}" destId="{0F5B31F7-409A-46F3-A92D-799F2603FE11}" srcOrd="0" destOrd="0" presId="urn:microsoft.com/office/officeart/2008/layout/NameandTitleOrganizationalChart"/>
    <dgm:cxn modelId="{CD8C5B46-2447-4CB4-B8FF-19E00F2FBE3D}" type="presParOf" srcId="{BB8772E7-EBF3-48B4-A536-4138B4843EE8}" destId="{DA516123-C83D-452A-911E-07FFF21CD725}" srcOrd="1" destOrd="0" presId="urn:microsoft.com/office/officeart/2008/layout/NameandTitleOrganizationalChart"/>
    <dgm:cxn modelId="{E6E8D2FF-7C6C-4811-A23A-B693376E3AF6}" type="presParOf" srcId="{DA516123-C83D-452A-911E-07FFF21CD725}" destId="{CF5B5BED-D7D6-4D9C-879F-7DDA4C116066}" srcOrd="0" destOrd="0" presId="urn:microsoft.com/office/officeart/2008/layout/NameandTitleOrganizationalChart"/>
    <dgm:cxn modelId="{82FDF59C-6DD8-40A0-B317-F4CC1B5188C4}" type="presParOf" srcId="{CF5B5BED-D7D6-4D9C-879F-7DDA4C116066}" destId="{FAAD895B-4263-4350-9E65-A32B38BB9CF3}" srcOrd="0" destOrd="0" presId="urn:microsoft.com/office/officeart/2008/layout/NameandTitleOrganizationalChart"/>
    <dgm:cxn modelId="{3D849783-FB31-4AB0-BD9C-27125D7F6AC4}" type="presParOf" srcId="{CF5B5BED-D7D6-4D9C-879F-7DDA4C116066}" destId="{DFB88C34-9FFF-4EE2-9491-253F5E51354D}" srcOrd="1" destOrd="0" presId="urn:microsoft.com/office/officeart/2008/layout/NameandTitleOrganizationalChart"/>
    <dgm:cxn modelId="{13BE77E6-7999-40D4-8331-BC356DF0D69A}" type="presParOf" srcId="{CF5B5BED-D7D6-4D9C-879F-7DDA4C116066}" destId="{892D01D0-077F-4B30-855B-59CF45C1C8B1}" srcOrd="2" destOrd="0" presId="urn:microsoft.com/office/officeart/2008/layout/NameandTitleOrganizationalChart"/>
    <dgm:cxn modelId="{FE494D36-F632-4FE4-B84F-130289F7BA85}" type="presParOf" srcId="{DA516123-C83D-452A-911E-07FFF21CD725}" destId="{A0E7BF26-DC1B-4587-BC1A-16CAE2B5E764}" srcOrd="1" destOrd="0" presId="urn:microsoft.com/office/officeart/2008/layout/NameandTitleOrganizationalChart"/>
    <dgm:cxn modelId="{3F9356A8-7C70-4CAA-B9F0-002481783155}" type="presParOf" srcId="{A0E7BF26-DC1B-4587-BC1A-16CAE2B5E764}" destId="{E170F694-D2CD-44A4-9FA9-5645DB1C434C}" srcOrd="0" destOrd="0" presId="urn:microsoft.com/office/officeart/2008/layout/NameandTitleOrganizationalChart"/>
    <dgm:cxn modelId="{8F2BD581-5DEE-475B-A3EA-766AA82E1F08}" type="presParOf" srcId="{A0E7BF26-DC1B-4587-BC1A-16CAE2B5E764}" destId="{41F1F86A-466A-4A85-A29C-045CAEC06752}" srcOrd="1" destOrd="0" presId="urn:microsoft.com/office/officeart/2008/layout/NameandTitleOrganizationalChart"/>
    <dgm:cxn modelId="{D8B19EB8-79F0-4E6A-985C-F8DD7084E8D2}" type="presParOf" srcId="{41F1F86A-466A-4A85-A29C-045CAEC06752}" destId="{DA2DF23D-17B6-4A57-918B-88D93F212620}" srcOrd="0" destOrd="0" presId="urn:microsoft.com/office/officeart/2008/layout/NameandTitleOrganizationalChart"/>
    <dgm:cxn modelId="{B39D5AF4-6C99-46CC-AC61-01639FEF1F3A}" type="presParOf" srcId="{DA2DF23D-17B6-4A57-918B-88D93F212620}" destId="{75427A05-4D59-4F13-A07C-F4CA02A29384}" srcOrd="0" destOrd="0" presId="urn:microsoft.com/office/officeart/2008/layout/NameandTitleOrganizationalChart"/>
    <dgm:cxn modelId="{D6597230-C0A1-47B5-89A2-3B37294F08F6}" type="presParOf" srcId="{DA2DF23D-17B6-4A57-918B-88D93F212620}" destId="{F0F8A3D4-47EE-4218-9CBF-AC3CFE383D47}" srcOrd="1" destOrd="0" presId="urn:microsoft.com/office/officeart/2008/layout/NameandTitleOrganizationalChart"/>
    <dgm:cxn modelId="{C0F7261D-4B47-4018-AFC9-0EE33ABFB553}" type="presParOf" srcId="{DA2DF23D-17B6-4A57-918B-88D93F212620}" destId="{6B2F00CC-9CDD-451B-8989-A1C4B7036322}" srcOrd="2" destOrd="0" presId="urn:microsoft.com/office/officeart/2008/layout/NameandTitleOrganizationalChart"/>
    <dgm:cxn modelId="{5DBE319A-B52D-4A3C-B7B9-D665B026FAC4}" type="presParOf" srcId="{41F1F86A-466A-4A85-A29C-045CAEC06752}" destId="{C563FA1D-1CB6-4BAA-97CD-2BDDB9969961}" srcOrd="1" destOrd="0" presId="urn:microsoft.com/office/officeart/2008/layout/NameandTitleOrganizationalChart"/>
    <dgm:cxn modelId="{4669BB3E-E5BD-44BB-B8B0-60827EF09D91}" type="presParOf" srcId="{41F1F86A-466A-4A85-A29C-045CAEC06752}" destId="{A20BC8DD-93F8-403B-B767-138FEF4B141E}" srcOrd="2" destOrd="0" presId="urn:microsoft.com/office/officeart/2008/layout/NameandTitleOrganizationalChart"/>
    <dgm:cxn modelId="{33C88D61-1F16-47ED-A87B-1D32887736BD}" type="presParOf" srcId="{A0E7BF26-DC1B-4587-BC1A-16CAE2B5E764}" destId="{9B5518E5-BDED-4C30-BDB1-91B1FD61888D}" srcOrd="2" destOrd="0" presId="urn:microsoft.com/office/officeart/2008/layout/NameandTitleOrganizationalChart"/>
    <dgm:cxn modelId="{1867D27D-63D9-4E66-9559-CEA42BF47D21}" type="presParOf" srcId="{A0E7BF26-DC1B-4587-BC1A-16CAE2B5E764}" destId="{84D05B36-E9A7-4FC8-A764-DF6DA8FE7496}" srcOrd="3" destOrd="0" presId="urn:microsoft.com/office/officeart/2008/layout/NameandTitleOrganizationalChart"/>
    <dgm:cxn modelId="{FC893D70-93D2-4610-BE98-96701A2834DF}" type="presParOf" srcId="{84D05B36-E9A7-4FC8-A764-DF6DA8FE7496}" destId="{3D016C37-A4D7-43B2-9631-0B24CC328F39}" srcOrd="0" destOrd="0" presId="urn:microsoft.com/office/officeart/2008/layout/NameandTitleOrganizationalChart"/>
    <dgm:cxn modelId="{A7251F2B-1AB2-4EED-AD01-8B20BD53B0D7}" type="presParOf" srcId="{3D016C37-A4D7-43B2-9631-0B24CC328F39}" destId="{73C47F4B-A9DC-40A9-92F2-2E829BD18E6B}" srcOrd="0" destOrd="0" presId="urn:microsoft.com/office/officeart/2008/layout/NameandTitleOrganizationalChart"/>
    <dgm:cxn modelId="{ED13D817-F1FF-4642-AB84-36338904AC64}" type="presParOf" srcId="{3D016C37-A4D7-43B2-9631-0B24CC328F39}" destId="{67653A0E-CD65-48F3-9BB0-2382AE7979D0}" srcOrd="1" destOrd="0" presId="urn:microsoft.com/office/officeart/2008/layout/NameandTitleOrganizationalChart"/>
    <dgm:cxn modelId="{8340F5D0-DB99-4A47-B7A2-A206A31D97A8}" type="presParOf" srcId="{3D016C37-A4D7-43B2-9631-0B24CC328F39}" destId="{84A44CC8-7F29-4125-AB51-EC6864952076}" srcOrd="2" destOrd="0" presId="urn:microsoft.com/office/officeart/2008/layout/NameandTitleOrganizationalChart"/>
    <dgm:cxn modelId="{59FC0AC2-2DB4-47E8-ADD3-0EBF80323368}" type="presParOf" srcId="{84D05B36-E9A7-4FC8-A764-DF6DA8FE7496}" destId="{52343D28-D2E2-41EA-B0F4-03F34F3A868A}" srcOrd="1" destOrd="0" presId="urn:microsoft.com/office/officeart/2008/layout/NameandTitleOrganizationalChart"/>
    <dgm:cxn modelId="{64026B20-5FA7-413A-8B1F-06BFBE1440FF}" type="presParOf" srcId="{84D05B36-E9A7-4FC8-A764-DF6DA8FE7496}" destId="{0C4DA191-6917-411A-AB6A-95D4A3B38D86}" srcOrd="2" destOrd="0" presId="urn:microsoft.com/office/officeart/2008/layout/NameandTitleOrganizationalChart"/>
    <dgm:cxn modelId="{E9334EAC-02E1-47A5-84BC-0AB8D1B71CB6}" type="presParOf" srcId="{A0E7BF26-DC1B-4587-BC1A-16CAE2B5E764}" destId="{D767495F-DEBC-4D76-A603-759A278DF90F}" srcOrd="4" destOrd="0" presId="urn:microsoft.com/office/officeart/2008/layout/NameandTitleOrganizationalChart"/>
    <dgm:cxn modelId="{C82723E8-A9D9-407C-8F02-0EC1884436D1}" type="presParOf" srcId="{A0E7BF26-DC1B-4587-BC1A-16CAE2B5E764}" destId="{03BC4130-3C70-45B9-BFC6-E02162C645DF}" srcOrd="5" destOrd="0" presId="urn:microsoft.com/office/officeart/2008/layout/NameandTitleOrganizationalChart"/>
    <dgm:cxn modelId="{666E54E2-699A-4090-84CA-3CF365308103}" type="presParOf" srcId="{03BC4130-3C70-45B9-BFC6-E02162C645DF}" destId="{C7C89270-1833-427F-A009-6333FAE174E4}" srcOrd="0" destOrd="0" presId="urn:microsoft.com/office/officeart/2008/layout/NameandTitleOrganizationalChart"/>
    <dgm:cxn modelId="{822CBADE-F575-4607-B30B-A60EF61A65CD}" type="presParOf" srcId="{C7C89270-1833-427F-A009-6333FAE174E4}" destId="{152AC2D8-F8F4-4B29-BA62-BE2583930E69}" srcOrd="0" destOrd="0" presId="urn:microsoft.com/office/officeart/2008/layout/NameandTitleOrganizationalChart"/>
    <dgm:cxn modelId="{46AFE8E6-1C91-4476-817A-BAAB94CA6C6F}" type="presParOf" srcId="{C7C89270-1833-427F-A009-6333FAE174E4}" destId="{F4B161E6-84D8-4CE0-A856-F21C285F4561}" srcOrd="1" destOrd="0" presId="urn:microsoft.com/office/officeart/2008/layout/NameandTitleOrganizationalChart"/>
    <dgm:cxn modelId="{5064B4EB-C71F-4B33-92F2-6F479FEC3C0B}" type="presParOf" srcId="{C7C89270-1833-427F-A009-6333FAE174E4}" destId="{CA312876-0B6C-4F1F-9FA3-3111E46AD9B2}" srcOrd="2" destOrd="0" presId="urn:microsoft.com/office/officeart/2008/layout/NameandTitleOrganizationalChart"/>
    <dgm:cxn modelId="{F9E2E9CD-DF4E-47BE-A331-B0B6AB40F5D5}" type="presParOf" srcId="{03BC4130-3C70-45B9-BFC6-E02162C645DF}" destId="{D77E7E43-742B-4F90-B5A6-B816D19E9F24}" srcOrd="1" destOrd="0" presId="urn:microsoft.com/office/officeart/2008/layout/NameandTitleOrganizationalChart"/>
    <dgm:cxn modelId="{DD4AD6DA-4F02-4703-BD50-E26D9B32E11E}" type="presParOf" srcId="{03BC4130-3C70-45B9-BFC6-E02162C645DF}" destId="{0E56893F-D80D-49B2-AF37-F78A76C18A86}" srcOrd="2" destOrd="0" presId="urn:microsoft.com/office/officeart/2008/layout/NameandTitleOrganizationalChart"/>
    <dgm:cxn modelId="{A70ACA97-5BB6-454C-87B0-2CABBC0D629D}" type="presParOf" srcId="{A0E7BF26-DC1B-4587-BC1A-16CAE2B5E764}" destId="{A67F4CAA-39E0-47D8-ABA7-6D6ABEB87228}" srcOrd="6" destOrd="0" presId="urn:microsoft.com/office/officeart/2008/layout/NameandTitleOrganizationalChart"/>
    <dgm:cxn modelId="{12B37D57-676F-4E84-97FA-2B39244329FD}" type="presParOf" srcId="{A0E7BF26-DC1B-4587-BC1A-16CAE2B5E764}" destId="{B7DD9F94-90C6-417E-B680-5CB0B907E380}" srcOrd="7" destOrd="0" presId="urn:microsoft.com/office/officeart/2008/layout/NameandTitleOrganizationalChart"/>
    <dgm:cxn modelId="{E7EFDDA9-B2FE-427B-9E77-849D6545DA99}" type="presParOf" srcId="{B7DD9F94-90C6-417E-B680-5CB0B907E380}" destId="{757E2C48-50DF-4E00-B860-8BCA669490F8}" srcOrd="0" destOrd="0" presId="urn:microsoft.com/office/officeart/2008/layout/NameandTitleOrganizationalChart"/>
    <dgm:cxn modelId="{EDF9AF44-C72E-4EE6-B7D3-9D312B56C749}" type="presParOf" srcId="{757E2C48-50DF-4E00-B860-8BCA669490F8}" destId="{1E401EBF-BDF8-432A-8338-BCFC896D929C}" srcOrd="0" destOrd="0" presId="urn:microsoft.com/office/officeart/2008/layout/NameandTitleOrganizationalChart"/>
    <dgm:cxn modelId="{4DDA790D-5EAF-4740-A004-CCDB6E8C1B33}" type="presParOf" srcId="{757E2C48-50DF-4E00-B860-8BCA669490F8}" destId="{85625492-62A3-4FE1-B262-14B92FE1AB41}" srcOrd="1" destOrd="0" presId="urn:microsoft.com/office/officeart/2008/layout/NameandTitleOrganizationalChart"/>
    <dgm:cxn modelId="{334A8E56-8719-45B4-A74D-78EDE4D3623A}" type="presParOf" srcId="{757E2C48-50DF-4E00-B860-8BCA669490F8}" destId="{F74C00F5-A8C5-46CF-B960-AE8AFEB01C22}" srcOrd="2" destOrd="0" presId="urn:microsoft.com/office/officeart/2008/layout/NameandTitleOrganizationalChart"/>
    <dgm:cxn modelId="{8F29E727-4D02-4016-ADF3-C6A81A4865A8}" type="presParOf" srcId="{B7DD9F94-90C6-417E-B680-5CB0B907E380}" destId="{5528B1A2-4426-4666-8069-960ACD034016}" srcOrd="1" destOrd="0" presId="urn:microsoft.com/office/officeart/2008/layout/NameandTitleOrganizationalChart"/>
    <dgm:cxn modelId="{43983C61-F821-4AA3-8416-5CA54E350D93}" type="presParOf" srcId="{B7DD9F94-90C6-417E-B680-5CB0B907E380}" destId="{771EFCB0-1E30-4429-8D6A-31C2E2099EBF}" srcOrd="2" destOrd="0" presId="urn:microsoft.com/office/officeart/2008/layout/NameandTitleOrganizationalChart"/>
    <dgm:cxn modelId="{B3FAA41C-5D53-4D27-9FDC-AADB552423CA}" type="presParOf" srcId="{A0E7BF26-DC1B-4587-BC1A-16CAE2B5E764}" destId="{B80E556C-6CE1-430A-B09A-B00472515BF4}" srcOrd="8" destOrd="0" presId="urn:microsoft.com/office/officeart/2008/layout/NameandTitleOrganizationalChart"/>
    <dgm:cxn modelId="{288A5011-2CBA-4E7E-A4EA-8D2207B6C8E5}" type="presParOf" srcId="{A0E7BF26-DC1B-4587-BC1A-16CAE2B5E764}" destId="{E30C6F46-B0CF-4C06-90A6-A90E8FD8CB6A}" srcOrd="9" destOrd="0" presId="urn:microsoft.com/office/officeart/2008/layout/NameandTitleOrganizationalChart"/>
    <dgm:cxn modelId="{7CF6D688-29DA-448F-866E-2AB1FCF61F23}" type="presParOf" srcId="{E30C6F46-B0CF-4C06-90A6-A90E8FD8CB6A}" destId="{0A258BD8-C9FA-4DA9-ADA5-766E5AA5C0AD}" srcOrd="0" destOrd="0" presId="urn:microsoft.com/office/officeart/2008/layout/NameandTitleOrganizationalChart"/>
    <dgm:cxn modelId="{511BDF69-D62F-4E67-8835-FB6FF1097585}" type="presParOf" srcId="{0A258BD8-C9FA-4DA9-ADA5-766E5AA5C0AD}" destId="{E4FE9F79-E65C-4C1C-ADA1-3D12963056C6}" srcOrd="0" destOrd="0" presId="urn:microsoft.com/office/officeart/2008/layout/NameandTitleOrganizationalChart"/>
    <dgm:cxn modelId="{10F3E407-B07B-422C-BB5F-E277D8603AD9}" type="presParOf" srcId="{0A258BD8-C9FA-4DA9-ADA5-766E5AA5C0AD}" destId="{F58EDE46-2D63-4118-85EB-A80AE9938846}" srcOrd="1" destOrd="0" presId="urn:microsoft.com/office/officeart/2008/layout/NameandTitleOrganizationalChart"/>
    <dgm:cxn modelId="{F7F87384-A71D-41AB-9BA2-0CEC103D6894}" type="presParOf" srcId="{0A258BD8-C9FA-4DA9-ADA5-766E5AA5C0AD}" destId="{88CAB900-B145-4E96-9ED2-BF596E6B5869}" srcOrd="2" destOrd="0" presId="urn:microsoft.com/office/officeart/2008/layout/NameandTitleOrganizationalChart"/>
    <dgm:cxn modelId="{C1AB35DF-A761-4FF0-8F08-1403C88B3CCD}" type="presParOf" srcId="{E30C6F46-B0CF-4C06-90A6-A90E8FD8CB6A}" destId="{AB98DD5F-611E-475B-BCF7-8EDB4253C9DB}" srcOrd="1" destOrd="0" presId="urn:microsoft.com/office/officeart/2008/layout/NameandTitleOrganizationalChart"/>
    <dgm:cxn modelId="{DB9FF8EF-4CA9-4210-9BE8-1F39F6AFA3ED}" type="presParOf" srcId="{E30C6F46-B0CF-4C06-90A6-A90E8FD8CB6A}" destId="{E6135AE0-E0E4-45E4-A76E-E711C0C899AC}" srcOrd="2" destOrd="0" presId="urn:microsoft.com/office/officeart/2008/layout/NameandTitleOrganizationalChart"/>
    <dgm:cxn modelId="{48F04707-1961-402C-BCD1-F76FF588867C}" type="presParOf" srcId="{DA516123-C83D-452A-911E-07FFF21CD725}" destId="{15B0262E-C306-41DC-86FF-B1900739D2D5}" srcOrd="2" destOrd="0" presId="urn:microsoft.com/office/officeart/2008/layout/NameandTitleOrganizationalChart"/>
    <dgm:cxn modelId="{FFC226AF-109B-44B3-9B5F-B220989EF160}" type="presParOf" srcId="{17100D26-2603-4ED3-A1F5-A90E6967CF3B}" destId="{77EB7D5A-E3AC-4991-BA15-64D5FC83DCC0}" srcOrd="2" destOrd="0" presId="urn:microsoft.com/office/officeart/2008/layout/NameandTitleOrganizationalChart"/>
    <dgm:cxn modelId="{B000D8E7-E271-4B59-8E68-40F7E56D0CA4}" type="presParOf" srcId="{77EB7D5A-E3AC-4991-BA15-64D5FC83DCC0}" destId="{B8B93B87-A983-4286-93F6-8141F4D031B1}" srcOrd="0" destOrd="0" presId="urn:microsoft.com/office/officeart/2008/layout/NameandTitleOrganizationalChart"/>
    <dgm:cxn modelId="{CE3957AA-76EB-43C1-88CF-BECD6A5AB1EF}" type="presParOf" srcId="{77EB7D5A-E3AC-4991-BA15-64D5FC83DCC0}" destId="{FC30BF30-61B4-43E4-BCD1-ECC79745610B}" srcOrd="1" destOrd="0" presId="urn:microsoft.com/office/officeart/2008/layout/NameandTitleOrganizationalChart"/>
    <dgm:cxn modelId="{F1563A1F-3610-473A-8803-7E78167746C8}" type="presParOf" srcId="{FC30BF30-61B4-43E4-BCD1-ECC79745610B}" destId="{B7E94B61-52B2-4C64-907B-7389F6263AB7}" srcOrd="0" destOrd="0" presId="urn:microsoft.com/office/officeart/2008/layout/NameandTitleOrganizationalChart"/>
    <dgm:cxn modelId="{8547A2FD-86A2-4289-9AEA-C7B674B4EFF9}" type="presParOf" srcId="{B7E94B61-52B2-4C64-907B-7389F6263AB7}" destId="{1EB5C463-41C3-4CEA-A824-DC99901B09D2}" srcOrd="0" destOrd="0" presId="urn:microsoft.com/office/officeart/2008/layout/NameandTitleOrganizationalChart"/>
    <dgm:cxn modelId="{4D428FE0-0D60-4B43-9196-F36CB6631FD8}" type="presParOf" srcId="{B7E94B61-52B2-4C64-907B-7389F6263AB7}" destId="{0CD9D9EA-11BB-4AB4-8036-9B68075CD3EF}" srcOrd="1" destOrd="0" presId="urn:microsoft.com/office/officeart/2008/layout/NameandTitleOrganizationalChart"/>
    <dgm:cxn modelId="{0363C7F5-971C-4810-93E1-A049DB23E47E}" type="presParOf" srcId="{B7E94B61-52B2-4C64-907B-7389F6263AB7}" destId="{C6951B5A-E8F8-4136-87AC-6C61A1B04AD5}" srcOrd="2" destOrd="0" presId="urn:microsoft.com/office/officeart/2008/layout/NameandTitleOrganizationalChart"/>
    <dgm:cxn modelId="{94EA0309-143A-4A0A-B87C-1F61789021AD}" type="presParOf" srcId="{FC30BF30-61B4-43E4-BCD1-ECC79745610B}" destId="{606F751F-4DD9-4971-9004-0CAC570C9285}" srcOrd="1" destOrd="0" presId="urn:microsoft.com/office/officeart/2008/layout/NameandTitleOrganizationalChart"/>
    <dgm:cxn modelId="{7A0294FD-C99C-4A1D-9E78-6C2ACC2F03FB}" type="presParOf" srcId="{FC30BF30-61B4-43E4-BCD1-ECC79745610B}" destId="{8008C2B7-3585-4D19-9C1E-409FCA22F7E0}"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93B87-A983-4286-93F6-8141F4D031B1}">
      <dsp:nvSpPr>
        <dsp:cNvPr id="0" name=""/>
        <dsp:cNvSpPr/>
      </dsp:nvSpPr>
      <dsp:spPr>
        <a:xfrm>
          <a:off x="4477444" y="1275130"/>
          <a:ext cx="664068" cy="882422"/>
        </a:xfrm>
        <a:custGeom>
          <a:avLst/>
          <a:gdLst/>
          <a:ahLst/>
          <a:cxnLst/>
          <a:rect l="0" t="0" r="0" b="0"/>
          <a:pathLst>
            <a:path>
              <a:moveTo>
                <a:pt x="664068" y="0"/>
              </a:moveTo>
              <a:lnTo>
                <a:pt x="664068" y="882422"/>
              </a:lnTo>
              <a:lnTo>
                <a:pt x="0" y="882422"/>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0E556C-6CE1-430A-B09A-B00472515BF4}">
      <dsp:nvSpPr>
        <dsp:cNvPr id="0" name=""/>
        <dsp:cNvSpPr/>
      </dsp:nvSpPr>
      <dsp:spPr>
        <a:xfrm>
          <a:off x="5111151" y="4059099"/>
          <a:ext cx="4273447" cy="454479"/>
        </a:xfrm>
        <a:custGeom>
          <a:avLst/>
          <a:gdLst/>
          <a:ahLst/>
          <a:cxnLst/>
          <a:rect l="0" t="0" r="0" b="0"/>
          <a:pathLst>
            <a:path>
              <a:moveTo>
                <a:pt x="0" y="0"/>
              </a:moveTo>
              <a:lnTo>
                <a:pt x="0" y="263439"/>
              </a:lnTo>
              <a:lnTo>
                <a:pt x="4273447" y="263439"/>
              </a:lnTo>
              <a:lnTo>
                <a:pt x="4273447" y="454479"/>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7F4CAA-39E0-47D8-ABA7-6D6ABEB87228}">
      <dsp:nvSpPr>
        <dsp:cNvPr id="0" name=""/>
        <dsp:cNvSpPr/>
      </dsp:nvSpPr>
      <dsp:spPr>
        <a:xfrm>
          <a:off x="5111151" y="4059099"/>
          <a:ext cx="2151904" cy="454479"/>
        </a:xfrm>
        <a:custGeom>
          <a:avLst/>
          <a:gdLst/>
          <a:ahLst/>
          <a:cxnLst/>
          <a:rect l="0" t="0" r="0" b="0"/>
          <a:pathLst>
            <a:path>
              <a:moveTo>
                <a:pt x="0" y="0"/>
              </a:moveTo>
              <a:lnTo>
                <a:pt x="0" y="263439"/>
              </a:lnTo>
              <a:lnTo>
                <a:pt x="2151904" y="263439"/>
              </a:lnTo>
              <a:lnTo>
                <a:pt x="2151904" y="454479"/>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67495F-DEBC-4D76-A603-759A278DF90F}">
      <dsp:nvSpPr>
        <dsp:cNvPr id="0" name=""/>
        <dsp:cNvSpPr/>
      </dsp:nvSpPr>
      <dsp:spPr>
        <a:xfrm>
          <a:off x="5065431" y="4059099"/>
          <a:ext cx="91440" cy="454479"/>
        </a:xfrm>
        <a:custGeom>
          <a:avLst/>
          <a:gdLst/>
          <a:ahLst/>
          <a:cxnLst/>
          <a:rect l="0" t="0" r="0" b="0"/>
          <a:pathLst>
            <a:path>
              <a:moveTo>
                <a:pt x="45720" y="0"/>
              </a:moveTo>
              <a:lnTo>
                <a:pt x="45720" y="263439"/>
              </a:lnTo>
              <a:lnTo>
                <a:pt x="76081" y="263439"/>
              </a:lnTo>
              <a:lnTo>
                <a:pt x="76081" y="454479"/>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5518E5-BDED-4C30-BDB1-91B1FD61888D}">
      <dsp:nvSpPr>
        <dsp:cNvPr id="0" name=""/>
        <dsp:cNvSpPr/>
      </dsp:nvSpPr>
      <dsp:spPr>
        <a:xfrm>
          <a:off x="3019970" y="4059099"/>
          <a:ext cx="2091181" cy="454479"/>
        </a:xfrm>
        <a:custGeom>
          <a:avLst/>
          <a:gdLst/>
          <a:ahLst/>
          <a:cxnLst/>
          <a:rect l="0" t="0" r="0" b="0"/>
          <a:pathLst>
            <a:path>
              <a:moveTo>
                <a:pt x="2091181" y="0"/>
              </a:moveTo>
              <a:lnTo>
                <a:pt x="2091181" y="263439"/>
              </a:lnTo>
              <a:lnTo>
                <a:pt x="0" y="263439"/>
              </a:lnTo>
              <a:lnTo>
                <a:pt x="0" y="454479"/>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70F694-D2CD-44A4-9FA9-5645DB1C434C}">
      <dsp:nvSpPr>
        <dsp:cNvPr id="0" name=""/>
        <dsp:cNvSpPr/>
      </dsp:nvSpPr>
      <dsp:spPr>
        <a:xfrm>
          <a:off x="898427" y="4059099"/>
          <a:ext cx="4212724" cy="454479"/>
        </a:xfrm>
        <a:custGeom>
          <a:avLst/>
          <a:gdLst/>
          <a:ahLst/>
          <a:cxnLst/>
          <a:rect l="0" t="0" r="0" b="0"/>
          <a:pathLst>
            <a:path>
              <a:moveTo>
                <a:pt x="4212724" y="0"/>
              </a:moveTo>
              <a:lnTo>
                <a:pt x="4212724" y="263439"/>
              </a:lnTo>
              <a:lnTo>
                <a:pt x="0" y="263439"/>
              </a:lnTo>
              <a:lnTo>
                <a:pt x="0" y="454479"/>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5B31F7-409A-46F3-A92D-799F2603FE11}">
      <dsp:nvSpPr>
        <dsp:cNvPr id="0" name=""/>
        <dsp:cNvSpPr/>
      </dsp:nvSpPr>
      <dsp:spPr>
        <a:xfrm>
          <a:off x="5065431" y="1275130"/>
          <a:ext cx="91440" cy="1965226"/>
        </a:xfrm>
        <a:custGeom>
          <a:avLst/>
          <a:gdLst/>
          <a:ahLst/>
          <a:cxnLst/>
          <a:rect l="0" t="0" r="0" b="0"/>
          <a:pathLst>
            <a:path>
              <a:moveTo>
                <a:pt x="76081" y="0"/>
              </a:moveTo>
              <a:lnTo>
                <a:pt x="76081" y="1774187"/>
              </a:lnTo>
              <a:lnTo>
                <a:pt x="45720" y="1774187"/>
              </a:lnTo>
              <a:lnTo>
                <a:pt x="45720" y="1965226"/>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8CACA5-1155-42E5-BED5-26D1A467DA61}">
      <dsp:nvSpPr>
        <dsp:cNvPr id="0" name=""/>
        <dsp:cNvSpPr/>
      </dsp:nvSpPr>
      <dsp:spPr>
        <a:xfrm>
          <a:off x="4350847" y="456387"/>
          <a:ext cx="1581330" cy="81874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15534" numCol="1" spcCol="1270" anchor="ctr" anchorCtr="0">
          <a:noAutofit/>
        </a:bodyPr>
        <a:lstStyle/>
        <a:p>
          <a:pPr lvl="0" algn="ctr" defTabSz="711200">
            <a:lnSpc>
              <a:spcPct val="90000"/>
            </a:lnSpc>
            <a:spcBef>
              <a:spcPct val="0"/>
            </a:spcBef>
            <a:spcAft>
              <a:spcPct val="35000"/>
            </a:spcAft>
          </a:pPr>
          <a:r>
            <a:rPr lang="sv-SE" sz="1600" kern="1200"/>
            <a:t>Projektägare</a:t>
          </a:r>
        </a:p>
      </dsp:txBody>
      <dsp:txXfrm>
        <a:off x="4350847" y="456387"/>
        <a:ext cx="1581330" cy="818742"/>
      </dsp:txXfrm>
    </dsp:sp>
    <dsp:sp modelId="{548C458D-FFB0-40F0-9A1D-BEDF17C9C7ED}">
      <dsp:nvSpPr>
        <dsp:cNvPr id="0" name=""/>
        <dsp:cNvSpPr/>
      </dsp:nvSpPr>
      <dsp:spPr>
        <a:xfrm>
          <a:off x="6192695" y="773192"/>
          <a:ext cx="1423197" cy="272914"/>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640" tIns="10160" rIns="40640" bIns="10160" numCol="1" spcCol="1270" anchor="ctr" anchorCtr="0">
          <a:noAutofit/>
        </a:bodyPr>
        <a:lstStyle/>
        <a:p>
          <a:pPr lvl="0" algn="ctr" defTabSz="711200">
            <a:lnSpc>
              <a:spcPct val="90000"/>
            </a:lnSpc>
            <a:spcBef>
              <a:spcPct val="0"/>
            </a:spcBef>
            <a:spcAft>
              <a:spcPct val="35000"/>
            </a:spcAft>
          </a:pPr>
          <a:r>
            <a:rPr lang="sv-SE" sz="1600" kern="1200" dirty="0" smtClean="0"/>
            <a:t>Länsstyrelsen</a:t>
          </a:r>
          <a:endParaRPr lang="sv-SE" sz="1600" kern="1200" dirty="0"/>
        </a:p>
      </dsp:txBody>
      <dsp:txXfrm>
        <a:off x="6192695" y="773192"/>
        <a:ext cx="1423197" cy="272914"/>
      </dsp:txXfrm>
    </dsp:sp>
    <dsp:sp modelId="{FAAD895B-4263-4350-9E65-A32B38BB9CF3}">
      <dsp:nvSpPr>
        <dsp:cNvPr id="0" name=""/>
        <dsp:cNvSpPr/>
      </dsp:nvSpPr>
      <dsp:spPr>
        <a:xfrm>
          <a:off x="4320486" y="3240357"/>
          <a:ext cx="1581330" cy="81874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15534" numCol="1" spcCol="1270" anchor="ctr" anchorCtr="0">
          <a:noAutofit/>
        </a:bodyPr>
        <a:lstStyle/>
        <a:p>
          <a:pPr lvl="0" algn="ctr" defTabSz="711200">
            <a:lnSpc>
              <a:spcPct val="90000"/>
            </a:lnSpc>
            <a:spcBef>
              <a:spcPct val="0"/>
            </a:spcBef>
            <a:spcAft>
              <a:spcPct val="35000"/>
            </a:spcAft>
          </a:pPr>
          <a:r>
            <a:rPr lang="sv-SE" sz="1600" kern="1200"/>
            <a:t>Projektledare</a:t>
          </a:r>
        </a:p>
      </dsp:txBody>
      <dsp:txXfrm>
        <a:off x="4320486" y="3240357"/>
        <a:ext cx="1581330" cy="818742"/>
      </dsp:txXfrm>
    </dsp:sp>
    <dsp:sp modelId="{DFB88C34-9FFF-4EE2-9491-253F5E51354D}">
      <dsp:nvSpPr>
        <dsp:cNvPr id="0" name=""/>
        <dsp:cNvSpPr/>
      </dsp:nvSpPr>
      <dsp:spPr>
        <a:xfrm>
          <a:off x="6408714" y="3528391"/>
          <a:ext cx="2753274" cy="303153"/>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9525" rIns="38100" bIns="9525" numCol="1" spcCol="1270" anchor="ctr" anchorCtr="0">
          <a:noAutofit/>
        </a:bodyPr>
        <a:lstStyle/>
        <a:p>
          <a:pPr lvl="0" algn="ctr" defTabSz="666750">
            <a:lnSpc>
              <a:spcPct val="90000"/>
            </a:lnSpc>
            <a:spcBef>
              <a:spcPct val="0"/>
            </a:spcBef>
            <a:spcAft>
              <a:spcPct val="35000"/>
            </a:spcAft>
          </a:pPr>
          <a:r>
            <a:rPr lang="sv-SE" sz="1500" kern="1200" dirty="0" smtClean="0"/>
            <a:t>Stiftelsen Tryggare Sverige </a:t>
          </a:r>
          <a:endParaRPr lang="sv-SE" sz="1500" kern="1200" dirty="0"/>
        </a:p>
      </dsp:txBody>
      <dsp:txXfrm>
        <a:off x="6408714" y="3528391"/>
        <a:ext cx="2753274" cy="303153"/>
      </dsp:txXfrm>
    </dsp:sp>
    <dsp:sp modelId="{75427A05-4D59-4F13-A07C-F4CA02A29384}">
      <dsp:nvSpPr>
        <dsp:cNvPr id="0" name=""/>
        <dsp:cNvSpPr/>
      </dsp:nvSpPr>
      <dsp:spPr>
        <a:xfrm>
          <a:off x="107762" y="4513579"/>
          <a:ext cx="1581330" cy="81874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15534" numCol="1" spcCol="1270" anchor="ctr" anchorCtr="0">
          <a:noAutofit/>
        </a:bodyPr>
        <a:lstStyle/>
        <a:p>
          <a:pPr lvl="0" algn="ctr" defTabSz="711200">
            <a:lnSpc>
              <a:spcPct val="90000"/>
            </a:lnSpc>
            <a:spcBef>
              <a:spcPct val="0"/>
            </a:spcBef>
            <a:spcAft>
              <a:spcPct val="35000"/>
            </a:spcAft>
          </a:pPr>
          <a:r>
            <a:rPr lang="sv-SE" sz="1600" kern="1200"/>
            <a:t>Arbetsgrupp Kallingeskolan</a:t>
          </a:r>
        </a:p>
      </dsp:txBody>
      <dsp:txXfrm>
        <a:off x="107762" y="4513579"/>
        <a:ext cx="1581330" cy="818742"/>
      </dsp:txXfrm>
    </dsp:sp>
    <dsp:sp modelId="{F0F8A3D4-47EE-4218-9CBF-AC3CFE383D47}">
      <dsp:nvSpPr>
        <dsp:cNvPr id="0" name=""/>
        <dsp:cNvSpPr/>
      </dsp:nvSpPr>
      <dsp:spPr>
        <a:xfrm>
          <a:off x="424028" y="5150379"/>
          <a:ext cx="1423197" cy="272914"/>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3180" tIns="10795" rIns="43180" bIns="10795" numCol="1" spcCol="1270" anchor="ctr" anchorCtr="0">
          <a:noAutofit/>
        </a:bodyPr>
        <a:lstStyle/>
        <a:p>
          <a:pPr lvl="0" algn="ctr" defTabSz="755650">
            <a:lnSpc>
              <a:spcPct val="90000"/>
            </a:lnSpc>
            <a:spcBef>
              <a:spcPct val="0"/>
            </a:spcBef>
            <a:spcAft>
              <a:spcPct val="35000"/>
            </a:spcAft>
          </a:pPr>
          <a:endParaRPr lang="sv-SE" sz="1700" kern="1200"/>
        </a:p>
      </dsp:txBody>
      <dsp:txXfrm>
        <a:off x="424028" y="5150379"/>
        <a:ext cx="1423197" cy="272914"/>
      </dsp:txXfrm>
    </dsp:sp>
    <dsp:sp modelId="{73C47F4B-A9DC-40A9-92F2-2E829BD18E6B}">
      <dsp:nvSpPr>
        <dsp:cNvPr id="0" name=""/>
        <dsp:cNvSpPr/>
      </dsp:nvSpPr>
      <dsp:spPr>
        <a:xfrm>
          <a:off x="2229305" y="4513579"/>
          <a:ext cx="1581330" cy="81874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15534" numCol="1" spcCol="1270" anchor="ctr" anchorCtr="0">
          <a:noAutofit/>
        </a:bodyPr>
        <a:lstStyle/>
        <a:p>
          <a:pPr lvl="0" algn="ctr" defTabSz="711200">
            <a:lnSpc>
              <a:spcPct val="90000"/>
            </a:lnSpc>
            <a:spcBef>
              <a:spcPct val="0"/>
            </a:spcBef>
            <a:spcAft>
              <a:spcPct val="35000"/>
            </a:spcAft>
          </a:pPr>
          <a:r>
            <a:rPr lang="sv-SE" sz="1600" kern="1200"/>
            <a:t>Arbetsgrupp Österslättskolan</a:t>
          </a:r>
        </a:p>
      </dsp:txBody>
      <dsp:txXfrm>
        <a:off x="2229305" y="4513579"/>
        <a:ext cx="1581330" cy="818742"/>
      </dsp:txXfrm>
    </dsp:sp>
    <dsp:sp modelId="{67653A0E-CD65-48F3-9BB0-2382AE7979D0}">
      <dsp:nvSpPr>
        <dsp:cNvPr id="0" name=""/>
        <dsp:cNvSpPr/>
      </dsp:nvSpPr>
      <dsp:spPr>
        <a:xfrm>
          <a:off x="2545571" y="5150379"/>
          <a:ext cx="1423197" cy="272914"/>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3180" tIns="10795" rIns="43180" bIns="10795" numCol="1" spcCol="1270" anchor="ctr" anchorCtr="0">
          <a:noAutofit/>
        </a:bodyPr>
        <a:lstStyle/>
        <a:p>
          <a:pPr lvl="0" algn="ctr" defTabSz="755650">
            <a:lnSpc>
              <a:spcPct val="90000"/>
            </a:lnSpc>
            <a:spcBef>
              <a:spcPct val="0"/>
            </a:spcBef>
            <a:spcAft>
              <a:spcPct val="35000"/>
            </a:spcAft>
          </a:pPr>
          <a:endParaRPr lang="sv-SE" sz="1700" kern="1200"/>
        </a:p>
      </dsp:txBody>
      <dsp:txXfrm>
        <a:off x="2545571" y="5150379"/>
        <a:ext cx="1423197" cy="272914"/>
      </dsp:txXfrm>
    </dsp:sp>
    <dsp:sp modelId="{152AC2D8-F8F4-4B29-BA62-BE2583930E69}">
      <dsp:nvSpPr>
        <dsp:cNvPr id="0" name=""/>
        <dsp:cNvSpPr/>
      </dsp:nvSpPr>
      <dsp:spPr>
        <a:xfrm>
          <a:off x="4350847" y="4513579"/>
          <a:ext cx="1581330" cy="81874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15534" numCol="1" spcCol="1270" anchor="ctr" anchorCtr="0">
          <a:noAutofit/>
        </a:bodyPr>
        <a:lstStyle/>
        <a:p>
          <a:pPr lvl="0" algn="ctr" defTabSz="711200">
            <a:lnSpc>
              <a:spcPct val="90000"/>
            </a:lnSpc>
            <a:spcBef>
              <a:spcPct val="0"/>
            </a:spcBef>
            <a:spcAft>
              <a:spcPct val="35000"/>
            </a:spcAft>
          </a:pPr>
          <a:r>
            <a:rPr lang="sv-SE" sz="1600" kern="1200"/>
            <a:t>Arbetsgrupp Vilboksskolan</a:t>
          </a:r>
        </a:p>
      </dsp:txBody>
      <dsp:txXfrm>
        <a:off x="4350847" y="4513579"/>
        <a:ext cx="1581330" cy="818742"/>
      </dsp:txXfrm>
    </dsp:sp>
    <dsp:sp modelId="{F4B161E6-84D8-4CE0-A856-F21C285F4561}">
      <dsp:nvSpPr>
        <dsp:cNvPr id="0" name=""/>
        <dsp:cNvSpPr/>
      </dsp:nvSpPr>
      <dsp:spPr>
        <a:xfrm>
          <a:off x="4667113" y="5150379"/>
          <a:ext cx="1423197" cy="272914"/>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3180" tIns="10795" rIns="43180" bIns="10795" numCol="1" spcCol="1270" anchor="ctr" anchorCtr="0">
          <a:noAutofit/>
        </a:bodyPr>
        <a:lstStyle/>
        <a:p>
          <a:pPr lvl="0" algn="ctr" defTabSz="755650">
            <a:lnSpc>
              <a:spcPct val="90000"/>
            </a:lnSpc>
            <a:spcBef>
              <a:spcPct val="0"/>
            </a:spcBef>
            <a:spcAft>
              <a:spcPct val="35000"/>
            </a:spcAft>
          </a:pPr>
          <a:endParaRPr lang="sv-SE" sz="1700" kern="1200"/>
        </a:p>
      </dsp:txBody>
      <dsp:txXfrm>
        <a:off x="4667113" y="5150379"/>
        <a:ext cx="1423197" cy="272914"/>
      </dsp:txXfrm>
    </dsp:sp>
    <dsp:sp modelId="{1E401EBF-BDF8-432A-8338-BCFC896D929C}">
      <dsp:nvSpPr>
        <dsp:cNvPr id="0" name=""/>
        <dsp:cNvSpPr/>
      </dsp:nvSpPr>
      <dsp:spPr>
        <a:xfrm>
          <a:off x="6472390" y="4513579"/>
          <a:ext cx="1581330" cy="81874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15534" numCol="1" spcCol="1270" anchor="ctr" anchorCtr="0">
          <a:noAutofit/>
        </a:bodyPr>
        <a:lstStyle/>
        <a:p>
          <a:pPr lvl="0" algn="ctr" defTabSz="711200">
            <a:lnSpc>
              <a:spcPct val="90000"/>
            </a:lnSpc>
            <a:spcBef>
              <a:spcPct val="0"/>
            </a:spcBef>
            <a:spcAft>
              <a:spcPct val="35000"/>
            </a:spcAft>
          </a:pPr>
          <a:r>
            <a:rPr lang="sv-SE" sz="1600" kern="1200"/>
            <a:t>Arbetsgrupp Tullskolan</a:t>
          </a:r>
        </a:p>
      </dsp:txBody>
      <dsp:txXfrm>
        <a:off x="6472390" y="4513579"/>
        <a:ext cx="1581330" cy="818742"/>
      </dsp:txXfrm>
    </dsp:sp>
    <dsp:sp modelId="{85625492-62A3-4FE1-B262-14B92FE1AB41}">
      <dsp:nvSpPr>
        <dsp:cNvPr id="0" name=""/>
        <dsp:cNvSpPr/>
      </dsp:nvSpPr>
      <dsp:spPr>
        <a:xfrm>
          <a:off x="6788656" y="5150379"/>
          <a:ext cx="1423197" cy="272914"/>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3180" tIns="10795" rIns="43180" bIns="10795" numCol="1" spcCol="1270" anchor="ctr" anchorCtr="0">
          <a:noAutofit/>
        </a:bodyPr>
        <a:lstStyle/>
        <a:p>
          <a:pPr lvl="0" algn="ctr" defTabSz="755650">
            <a:lnSpc>
              <a:spcPct val="90000"/>
            </a:lnSpc>
            <a:spcBef>
              <a:spcPct val="0"/>
            </a:spcBef>
            <a:spcAft>
              <a:spcPct val="35000"/>
            </a:spcAft>
          </a:pPr>
          <a:endParaRPr lang="sv-SE" sz="1700" kern="1200"/>
        </a:p>
      </dsp:txBody>
      <dsp:txXfrm>
        <a:off x="6788656" y="5150379"/>
        <a:ext cx="1423197" cy="272914"/>
      </dsp:txXfrm>
    </dsp:sp>
    <dsp:sp modelId="{E4FE9F79-E65C-4C1C-ADA1-3D12963056C6}">
      <dsp:nvSpPr>
        <dsp:cNvPr id="0" name=""/>
        <dsp:cNvSpPr/>
      </dsp:nvSpPr>
      <dsp:spPr>
        <a:xfrm>
          <a:off x="8593933" y="4513579"/>
          <a:ext cx="1581330" cy="81874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15534" numCol="1" spcCol="1270" anchor="ctr" anchorCtr="0">
          <a:noAutofit/>
        </a:bodyPr>
        <a:lstStyle/>
        <a:p>
          <a:pPr lvl="0" algn="ctr" defTabSz="711200">
            <a:lnSpc>
              <a:spcPct val="90000"/>
            </a:lnSpc>
            <a:spcBef>
              <a:spcPct val="0"/>
            </a:spcBef>
            <a:spcAft>
              <a:spcPct val="35000"/>
            </a:spcAft>
          </a:pPr>
          <a:r>
            <a:rPr lang="sv-SE" sz="1600" kern="1200"/>
            <a:t>Arbetsgrupp Bokelundsskolan</a:t>
          </a:r>
        </a:p>
      </dsp:txBody>
      <dsp:txXfrm>
        <a:off x="8593933" y="4513579"/>
        <a:ext cx="1581330" cy="818742"/>
      </dsp:txXfrm>
    </dsp:sp>
    <dsp:sp modelId="{F58EDE46-2D63-4118-85EB-A80AE9938846}">
      <dsp:nvSpPr>
        <dsp:cNvPr id="0" name=""/>
        <dsp:cNvSpPr/>
      </dsp:nvSpPr>
      <dsp:spPr>
        <a:xfrm>
          <a:off x="8910199" y="5150379"/>
          <a:ext cx="1423197" cy="272914"/>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3180" tIns="10795" rIns="43180" bIns="10795" numCol="1" spcCol="1270" anchor="ctr" anchorCtr="0">
          <a:noAutofit/>
        </a:bodyPr>
        <a:lstStyle/>
        <a:p>
          <a:pPr lvl="0" algn="ctr" defTabSz="755650">
            <a:lnSpc>
              <a:spcPct val="90000"/>
            </a:lnSpc>
            <a:spcBef>
              <a:spcPct val="0"/>
            </a:spcBef>
            <a:spcAft>
              <a:spcPct val="35000"/>
            </a:spcAft>
          </a:pPr>
          <a:endParaRPr lang="sv-SE" sz="1700" kern="1200"/>
        </a:p>
      </dsp:txBody>
      <dsp:txXfrm>
        <a:off x="8910199" y="5150379"/>
        <a:ext cx="1423197" cy="272914"/>
      </dsp:txXfrm>
    </dsp:sp>
    <dsp:sp modelId="{1EB5C463-41C3-4CEA-A824-DC99901B09D2}">
      <dsp:nvSpPr>
        <dsp:cNvPr id="0" name=""/>
        <dsp:cNvSpPr/>
      </dsp:nvSpPr>
      <dsp:spPr>
        <a:xfrm>
          <a:off x="2896114" y="1748181"/>
          <a:ext cx="1581330" cy="81874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15534" numCol="1" spcCol="1270" anchor="ctr" anchorCtr="0">
          <a:noAutofit/>
        </a:bodyPr>
        <a:lstStyle/>
        <a:p>
          <a:pPr lvl="0" algn="ctr" defTabSz="889000">
            <a:lnSpc>
              <a:spcPct val="90000"/>
            </a:lnSpc>
            <a:spcBef>
              <a:spcPct val="0"/>
            </a:spcBef>
            <a:spcAft>
              <a:spcPct val="35000"/>
            </a:spcAft>
          </a:pPr>
          <a:r>
            <a:rPr lang="sv-SE" sz="2000" kern="1200"/>
            <a:t>Styrgrupp</a:t>
          </a:r>
        </a:p>
      </dsp:txBody>
      <dsp:txXfrm>
        <a:off x="2896114" y="1748181"/>
        <a:ext cx="1581330" cy="818742"/>
      </dsp:txXfrm>
    </dsp:sp>
    <dsp:sp modelId="{0CD9D9EA-11BB-4AB4-8036-9B68075CD3EF}">
      <dsp:nvSpPr>
        <dsp:cNvPr id="0" name=""/>
        <dsp:cNvSpPr/>
      </dsp:nvSpPr>
      <dsp:spPr>
        <a:xfrm>
          <a:off x="76173" y="1830638"/>
          <a:ext cx="2211121" cy="606295"/>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11430" rIns="45720" bIns="11430" numCol="1" spcCol="1270" anchor="ctr" anchorCtr="0">
          <a:noAutofit/>
        </a:bodyPr>
        <a:lstStyle/>
        <a:p>
          <a:pPr lvl="0" algn="ctr" defTabSz="800100">
            <a:lnSpc>
              <a:spcPct val="90000"/>
            </a:lnSpc>
            <a:spcBef>
              <a:spcPct val="0"/>
            </a:spcBef>
            <a:spcAft>
              <a:spcPct val="35000"/>
            </a:spcAft>
          </a:pPr>
          <a:r>
            <a:rPr lang="sv-SE" sz="1800" kern="1200" dirty="0" smtClean="0"/>
            <a:t>Representanter från kommunen</a:t>
          </a:r>
          <a:endParaRPr lang="sv-SE" sz="1800" kern="1200" dirty="0"/>
        </a:p>
      </dsp:txBody>
      <dsp:txXfrm>
        <a:off x="76173" y="1830638"/>
        <a:ext cx="2211121" cy="606295"/>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9471DB-B463-4138-B557-DDCEE6EA1C90}" type="datetimeFigureOut">
              <a:rPr lang="sv-SE" smtClean="0"/>
              <a:pPr/>
              <a:t>2019-09-25</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8D18B-DEA0-4FA7-9201-3F2DF621C670}" type="slidenum">
              <a:rPr lang="sv-SE" smtClean="0"/>
              <a:pPr/>
              <a:t>‹#›</a:t>
            </a:fld>
            <a:endParaRPr lang="sv-SE"/>
          </a:p>
        </p:txBody>
      </p:sp>
    </p:spTree>
    <p:extLst>
      <p:ext uri="{BB962C8B-B14F-4D97-AF65-F5344CB8AC3E}">
        <p14:creationId xmlns:p14="http://schemas.microsoft.com/office/powerpoint/2010/main" val="370857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smtClean="0">
                <a:solidFill>
                  <a:schemeClr val="tx1"/>
                </a:solidFill>
                <a:effectLst/>
                <a:latin typeface="+mn-lt"/>
                <a:ea typeface="+mn-ea"/>
                <a:cs typeface="+mn-cs"/>
              </a:rPr>
              <a:t>Barn- och utbildningsförvaltningens tre verksamhetschefer</a:t>
            </a:r>
            <a:br>
              <a:rPr lang="sv-SE" sz="1200" i="1" kern="1200" dirty="0" smtClean="0">
                <a:solidFill>
                  <a:schemeClr val="tx1"/>
                </a:solidFill>
                <a:effectLst/>
                <a:latin typeface="+mn-lt"/>
                <a:ea typeface="+mn-ea"/>
                <a:cs typeface="+mn-cs"/>
              </a:rPr>
            </a:br>
            <a:r>
              <a:rPr lang="sv-SE" sz="1200" i="1" kern="1200" dirty="0" smtClean="0">
                <a:solidFill>
                  <a:schemeClr val="tx1"/>
                </a:solidFill>
                <a:effectLst/>
                <a:latin typeface="+mn-lt"/>
                <a:ea typeface="+mn-ea"/>
                <a:cs typeface="+mn-cs"/>
              </a:rPr>
              <a:t>Omsorgsförvaltningens fyra verksamhetschefer</a:t>
            </a:r>
            <a:br>
              <a:rPr lang="sv-SE" sz="1200" i="1" kern="1200" dirty="0" smtClean="0">
                <a:solidFill>
                  <a:schemeClr val="tx1"/>
                </a:solidFill>
                <a:effectLst/>
                <a:latin typeface="+mn-lt"/>
                <a:ea typeface="+mn-ea"/>
                <a:cs typeface="+mn-cs"/>
              </a:rPr>
            </a:br>
            <a:r>
              <a:rPr lang="sv-SE" sz="1200" i="1" kern="1200" dirty="0" smtClean="0">
                <a:solidFill>
                  <a:schemeClr val="tx1"/>
                </a:solidFill>
                <a:effectLst/>
                <a:latin typeface="+mn-lt"/>
                <a:ea typeface="+mn-ea"/>
                <a:cs typeface="+mn-cs"/>
              </a:rPr>
              <a:t>Kommunledningsförvaltningens två verksamhetschefer</a:t>
            </a:r>
            <a:br>
              <a:rPr lang="sv-SE" sz="1200" i="1" kern="1200" dirty="0" smtClean="0">
                <a:solidFill>
                  <a:schemeClr val="tx1"/>
                </a:solidFill>
                <a:effectLst/>
                <a:latin typeface="+mn-lt"/>
                <a:ea typeface="+mn-ea"/>
                <a:cs typeface="+mn-cs"/>
              </a:rPr>
            </a:br>
            <a:r>
              <a:rPr lang="sv-SE" sz="1200" i="1" kern="1200" dirty="0" smtClean="0">
                <a:solidFill>
                  <a:schemeClr val="tx1"/>
                </a:solidFill>
                <a:effectLst/>
                <a:latin typeface="+mn-lt"/>
                <a:ea typeface="+mn-ea"/>
                <a:cs typeface="+mn-cs"/>
              </a:rPr>
              <a:t>Samhällsbyggnadsförvaltningens verksamhetschef (Tekniska chefen)</a:t>
            </a:r>
            <a:br>
              <a:rPr lang="sv-SE" sz="1200" i="1" kern="1200" dirty="0" smtClean="0">
                <a:solidFill>
                  <a:schemeClr val="tx1"/>
                </a:solidFill>
                <a:effectLst/>
                <a:latin typeface="+mn-lt"/>
                <a:ea typeface="+mn-ea"/>
                <a:cs typeface="+mn-cs"/>
              </a:rPr>
            </a:br>
            <a:r>
              <a:rPr lang="sv-SE" sz="1200" i="1" kern="1200" dirty="0" err="1" smtClean="0">
                <a:solidFill>
                  <a:schemeClr val="tx1"/>
                </a:solidFill>
                <a:effectLst/>
                <a:latin typeface="+mn-lt"/>
                <a:ea typeface="+mn-ea"/>
                <a:cs typeface="+mn-cs"/>
              </a:rPr>
              <a:t>SBKF´s</a:t>
            </a:r>
            <a:r>
              <a:rPr lang="sv-SE" sz="1200" i="1" kern="1200" dirty="0" smtClean="0">
                <a:solidFill>
                  <a:schemeClr val="tx1"/>
                </a:solidFill>
                <a:effectLst/>
                <a:latin typeface="+mn-lt"/>
                <a:ea typeface="+mn-ea"/>
                <a:cs typeface="+mn-cs"/>
              </a:rPr>
              <a:t> utbildningschef för gymnasiet och vuxenutbildningen</a:t>
            </a:r>
            <a:br>
              <a:rPr lang="sv-SE" sz="1200" i="1" kern="1200" dirty="0" smtClean="0">
                <a:solidFill>
                  <a:schemeClr val="tx1"/>
                </a:solidFill>
                <a:effectLst/>
                <a:latin typeface="+mn-lt"/>
                <a:ea typeface="+mn-ea"/>
                <a:cs typeface="+mn-cs"/>
              </a:rPr>
            </a:br>
            <a:r>
              <a:rPr lang="sv-SE" sz="1200" i="1" kern="1200" dirty="0" smtClean="0">
                <a:solidFill>
                  <a:schemeClr val="tx1"/>
                </a:solidFill>
                <a:effectLst/>
                <a:latin typeface="+mn-lt"/>
                <a:ea typeface="+mn-ea"/>
                <a:cs typeface="+mn-cs"/>
              </a:rPr>
              <a:t>Totalt: elva personer</a:t>
            </a:r>
            <a:endParaRPr lang="sv-SE" sz="1200" kern="1200" dirty="0" smtClean="0">
              <a:solidFill>
                <a:schemeClr val="tx1"/>
              </a:solidFill>
              <a:effectLst/>
              <a:latin typeface="+mn-lt"/>
              <a:ea typeface="+mn-ea"/>
              <a:cs typeface="+mn-cs"/>
            </a:endParaRPr>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Denna nivå skulle också kunna ha </a:t>
            </a:r>
            <a:r>
              <a:rPr lang="sv-SE" b="1" dirty="0" smtClean="0"/>
              <a:t>motsvarande funktion inom folkhälsoarbetet </a:t>
            </a:r>
            <a:r>
              <a:rPr lang="sv-SE" dirty="0" smtClean="0"/>
              <a:t>då även där intresset finns av att involvera alla kommunens verksamheter. Ett sådant ”dubbelt uppdrag” till denna nivå skulle också underlätta då vissa befattningshavare berörs mer direkt av både det brottsförebyggande arbetet </a:t>
            </a:r>
            <a:r>
              <a:rPr lang="sv-SE" u="sng" dirty="0" smtClean="0"/>
              <a:t>och</a:t>
            </a:r>
            <a:r>
              <a:rPr lang="sv-SE" dirty="0" smtClean="0"/>
              <a:t> folkhälsoarbetet (t ex fältsekreterarna, drogförebyggande samordnaren, folkhälsosamordnaren). För dessa berörda sker också en rationalisering då antalet olika möten hålls nere.</a:t>
            </a:r>
          </a:p>
          <a:p>
            <a:endParaRPr lang="sv-SE" dirty="0"/>
          </a:p>
        </p:txBody>
      </p:sp>
      <p:sp>
        <p:nvSpPr>
          <p:cNvPr id="4" name="Platshållare för bildnummer 3"/>
          <p:cNvSpPr>
            <a:spLocks noGrp="1"/>
          </p:cNvSpPr>
          <p:nvPr>
            <p:ph type="sldNum" sz="quarter" idx="10"/>
          </p:nvPr>
        </p:nvSpPr>
        <p:spPr/>
        <p:txBody>
          <a:bodyPr/>
          <a:lstStyle/>
          <a:p>
            <a:fld id="{49E8D18B-DEA0-4FA7-9201-3F2DF621C670}" type="slidenum">
              <a:rPr lang="sv-SE" smtClean="0"/>
              <a:pPr/>
              <a:t>5</a:t>
            </a:fld>
            <a:endParaRPr lang="sv-SE"/>
          </a:p>
        </p:txBody>
      </p:sp>
    </p:spTree>
    <p:extLst>
      <p:ext uri="{BB962C8B-B14F-4D97-AF65-F5344CB8AC3E}">
        <p14:creationId xmlns:p14="http://schemas.microsoft.com/office/powerpoint/2010/main" val="1150123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Hemsida och databank</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I samband med den förslagna omorganisationen skall även kommunens hemsidas delar som rör det brottsförebyggande arbetet byggas ut och göras mer heltäckande.</a:t>
            </a:r>
          </a:p>
          <a:p>
            <a:r>
              <a:rPr lang="sv-SE" sz="1200" kern="1200" dirty="0" smtClean="0">
                <a:solidFill>
                  <a:schemeClr val="tx1"/>
                </a:solidFill>
                <a:effectLst/>
                <a:latin typeface="+mn-lt"/>
                <a:ea typeface="+mn-ea"/>
                <a:cs typeface="+mn-cs"/>
              </a:rPr>
              <a:t>För att skapa möjligheterna till överblick och delaktighet för alla inblandade skall under omorganisationen byggas upp en ”intern databank” med kallelser, protokoll och minnesanteckningar från de olika nivåernas grupper samt bakgrundsmaterial som styrande dokument (brottsförebyggande programmet, samverkansavtalet med Polisen, statistik, resultaten från de årliga trygghetsmätningarna, de årliga handlingsplanerna och medborgarlöftena </a:t>
            </a:r>
            <a:r>
              <a:rPr lang="sv-SE" sz="1200" kern="1200" dirty="0" err="1" smtClean="0">
                <a:solidFill>
                  <a:schemeClr val="tx1"/>
                </a:solidFill>
                <a:effectLst/>
                <a:latin typeface="+mn-lt"/>
                <a:ea typeface="+mn-ea"/>
                <a:cs typeface="+mn-cs"/>
              </a:rPr>
              <a:t>etc</a:t>
            </a:r>
            <a:r>
              <a:rPr lang="sv-SE" sz="1200" kern="1200" dirty="0" smtClean="0">
                <a:solidFill>
                  <a:schemeClr val="tx1"/>
                </a:solidFill>
                <a:effectLst/>
                <a:latin typeface="+mn-lt"/>
                <a:ea typeface="+mn-ea"/>
                <a:cs typeface="+mn-cs"/>
              </a:rPr>
              <a:t>). Detta görs lämpligen i Net </a:t>
            </a:r>
            <a:r>
              <a:rPr lang="sv-SE" sz="1200" kern="1200" dirty="0" err="1" smtClean="0">
                <a:solidFill>
                  <a:schemeClr val="tx1"/>
                </a:solidFill>
                <a:effectLst/>
                <a:latin typeface="+mn-lt"/>
                <a:ea typeface="+mn-ea"/>
                <a:cs typeface="+mn-cs"/>
              </a:rPr>
              <a:t>Publicator</a:t>
            </a:r>
            <a:r>
              <a:rPr lang="sv-SE" sz="1200" kern="1200" smtClean="0">
                <a:solidFill>
                  <a:schemeClr val="tx1"/>
                </a:solidFill>
                <a:effectLst/>
                <a:latin typeface="+mn-lt"/>
                <a:ea typeface="+mn-ea"/>
                <a:cs typeface="+mn-cs"/>
              </a:rPr>
              <a:t>, vilken alla förtroendevalda har del av.</a:t>
            </a:r>
            <a:endParaRPr lang="sv-SE" sz="1200" kern="120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49E8D18B-DEA0-4FA7-9201-3F2DF621C670}" type="slidenum">
              <a:rPr lang="sv-SE" smtClean="0"/>
              <a:pPr/>
              <a:t>7</a:t>
            </a:fld>
            <a:endParaRPr lang="sv-SE"/>
          </a:p>
        </p:txBody>
      </p:sp>
    </p:spTree>
    <p:extLst>
      <p:ext uri="{BB962C8B-B14F-4D97-AF65-F5344CB8AC3E}">
        <p14:creationId xmlns:p14="http://schemas.microsoft.com/office/powerpoint/2010/main" val="3408683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Förslag till beslut:</a:t>
            </a:r>
          </a:p>
          <a:p>
            <a:r>
              <a:rPr lang="sv-SE" dirty="0" smtClean="0"/>
              <a:t>På kommande </a:t>
            </a:r>
            <a:r>
              <a:rPr lang="sv-SE" dirty="0" err="1" smtClean="0"/>
              <a:t>BRå</a:t>
            </a:r>
            <a:r>
              <a:rPr lang="sv-SE" dirty="0" smtClean="0"/>
              <a:t> den 27/11 sker</a:t>
            </a:r>
            <a:r>
              <a:rPr lang="sv-SE" baseline="0" dirty="0" smtClean="0"/>
              <a:t> uppföljning på Handlingsplan</a:t>
            </a:r>
          </a:p>
          <a:p>
            <a:r>
              <a:rPr lang="sv-SE" baseline="0" dirty="0" smtClean="0"/>
              <a:t>Kommunpolis och Brottsförebyggande samordnare ansvarar för ta fram förslag på nytt medborgarlöfte och Handlingsplan. </a:t>
            </a:r>
          </a:p>
          <a:p>
            <a:r>
              <a:rPr lang="sv-SE" baseline="0" dirty="0" smtClean="0"/>
              <a:t>Kommunpolis och </a:t>
            </a:r>
            <a:r>
              <a:rPr lang="sv-SE" baseline="0" dirty="0" smtClean="0"/>
              <a:t>Brottsförebyggande samordnare ges i uppdrag att under 2020 ansvarar för ta fram förslag på:</a:t>
            </a:r>
          </a:p>
          <a:p>
            <a:r>
              <a:rPr lang="sv-SE" dirty="0" smtClean="0"/>
              <a:t>Lokalt brottsförebyggande program samt Samverkansöverenskommelse. Dessa</a:t>
            </a:r>
            <a:r>
              <a:rPr lang="sv-SE" baseline="0" dirty="0" smtClean="0"/>
              <a:t> delar samverkas med övriga arbetsgrupper och förvaltningar.</a:t>
            </a:r>
            <a:endParaRPr lang="sv-SE" dirty="0" smtClean="0"/>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49E8D18B-DEA0-4FA7-9201-3F2DF621C670}" type="slidenum">
              <a:rPr lang="sv-SE" smtClean="0"/>
              <a:pPr/>
              <a:t>15</a:t>
            </a:fld>
            <a:endParaRPr lang="sv-SE"/>
          </a:p>
        </p:txBody>
      </p:sp>
    </p:spTree>
    <p:extLst>
      <p:ext uri="{BB962C8B-B14F-4D97-AF65-F5344CB8AC3E}">
        <p14:creationId xmlns:p14="http://schemas.microsoft.com/office/powerpoint/2010/main" val="1371787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6" name="Bildobjekt 5">
            <a:extLst>
              <a:ext uri="{FF2B5EF4-FFF2-40B4-BE49-F238E27FC236}">
                <a16:creationId xmlns="" xmlns:a16="http://schemas.microsoft.com/office/drawing/2014/main" id="{0FB1F93F-9B63-41C5-9577-1EA7536C3FC9}"/>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hasCustomPrompt="1"/>
          </p:nvPr>
        </p:nvSpPr>
        <p:spPr>
          <a:xfrm>
            <a:off x="493200" y="446400"/>
            <a:ext cx="11289600" cy="2286000"/>
          </a:xfrm>
        </p:spPr>
        <p:txBody>
          <a:bodyPr lIns="0" tIns="0" rIns="0" bIns="0">
            <a:noAutofit/>
          </a:bodyPr>
          <a:lstStyle>
            <a:lvl1pPr>
              <a:defRPr sz="8800" b="1">
                <a:solidFill>
                  <a:schemeClr val="bg1"/>
                </a:solidFill>
                <a:latin typeface="+mj-lt"/>
                <a:cs typeface="Arial" pitchFamily="34" charset="0"/>
              </a:defRPr>
            </a:lvl1pPr>
          </a:lstStyle>
          <a:p>
            <a:r>
              <a:rPr lang="sv-SE" dirty="0"/>
              <a:t>Klicka här för att ändra format</a:t>
            </a:r>
          </a:p>
        </p:txBody>
      </p:sp>
      <p:sp>
        <p:nvSpPr>
          <p:cNvPr id="3" name="Underrubrik 2"/>
          <p:cNvSpPr>
            <a:spLocks noGrp="1"/>
          </p:cNvSpPr>
          <p:nvPr>
            <p:ph type="subTitle" idx="1" hasCustomPrompt="1"/>
          </p:nvPr>
        </p:nvSpPr>
        <p:spPr>
          <a:xfrm>
            <a:off x="6661680" y="5622136"/>
            <a:ext cx="5037120" cy="792088"/>
          </a:xfrm>
        </p:spPr>
        <p:txBody>
          <a:bodyPr lIns="0" tIns="0" rIns="0" bIns="0" anchor="b">
            <a:normAutofit/>
          </a:bodyPr>
          <a:lstStyle>
            <a:lvl1pPr marL="0" indent="0" algn="r">
              <a:buNone/>
              <a:defRPr sz="2000" b="1">
                <a:solidFill>
                  <a:schemeClr val="bg1"/>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ange förvaltning</a:t>
            </a:r>
          </a:p>
        </p:txBody>
      </p:sp>
      <p:pic>
        <p:nvPicPr>
          <p:cNvPr id="8" name="Bildobjekt 7">
            <a:extLst>
              <a:ext uri="{FF2B5EF4-FFF2-40B4-BE49-F238E27FC236}">
                <a16:creationId xmlns="" xmlns:a16="http://schemas.microsoft.com/office/drawing/2014/main" id="{6FCC2C06-1D94-4216-B697-580F1BE079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772" y="5652002"/>
            <a:ext cx="2590856" cy="73407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ång rubrik och innehåll">
    <p:bg>
      <p:bgPr>
        <a:solidFill>
          <a:schemeClr val="accent4"/>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353485" y="285646"/>
            <a:ext cx="5486400" cy="559162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datum 7"/>
          <p:cNvSpPr>
            <a:spLocks noGrp="1"/>
          </p:cNvSpPr>
          <p:nvPr>
            <p:ph type="dt" sz="half" idx="10"/>
          </p:nvPr>
        </p:nvSpPr>
        <p:spPr>
          <a:xfrm>
            <a:off x="10488488" y="6356353"/>
            <a:ext cx="1357941" cy="216000"/>
          </a:xfrm>
        </p:spPr>
        <p:txBody>
          <a:bodyPr/>
          <a:lstStyle>
            <a:lvl1pPr algn="r">
              <a:defRPr>
                <a:solidFill>
                  <a:schemeClr val="bg1"/>
                </a:solidFill>
              </a:defRPr>
            </a:lvl1pPr>
          </a:lstStyle>
          <a:p>
            <a:fld id="{BDF486CD-7F4D-4C63-935F-060E75F29ABC}" type="datetime1">
              <a:rPr lang="sv-SE" smtClean="0"/>
              <a:t>2019-09-25</a:t>
            </a:fld>
            <a:endParaRPr lang="sv-SE" dirty="0"/>
          </a:p>
        </p:txBody>
      </p:sp>
      <p:sp>
        <p:nvSpPr>
          <p:cNvPr id="9" name="Platshållare för sidfot 8"/>
          <p:cNvSpPr>
            <a:spLocks noGrp="1"/>
          </p:cNvSpPr>
          <p:nvPr>
            <p:ph type="ftr" sz="quarter" idx="11"/>
          </p:nvPr>
        </p:nvSpPr>
        <p:spPr>
          <a:xfrm>
            <a:off x="352115" y="6274102"/>
            <a:ext cx="2808311" cy="379907"/>
          </a:xfrm>
        </p:spPr>
        <p:txBody>
          <a:bodyPr/>
          <a:lstStyle>
            <a:lvl1pPr algn="l">
              <a:defRPr/>
            </a:lvl1pPr>
          </a:lstStyle>
          <a:p>
            <a:r>
              <a:rPr lang="sv-SE"/>
              <a:t>solvesborg.se</a:t>
            </a:r>
            <a:endParaRPr lang="sv-SE" dirty="0"/>
          </a:p>
        </p:txBody>
      </p:sp>
      <p:sp>
        <p:nvSpPr>
          <p:cNvPr id="10" name="Platshållare för bildnummer 9"/>
          <p:cNvSpPr>
            <a:spLocks noGrp="1"/>
          </p:cNvSpPr>
          <p:nvPr>
            <p:ph type="sldNum" sz="quarter" idx="12"/>
          </p:nvPr>
        </p:nvSpPr>
        <p:spPr>
          <a:xfrm>
            <a:off x="10502280" y="6145437"/>
            <a:ext cx="1344149" cy="216000"/>
          </a:xfrm>
        </p:spPr>
        <p:txBody>
          <a:bodyPr/>
          <a:lstStyle>
            <a:lvl1pPr algn="r">
              <a:defRPr>
                <a:solidFill>
                  <a:schemeClr val="bg1"/>
                </a:solidFill>
              </a:defRPr>
            </a:lvl1pPr>
          </a:lstStyle>
          <a:p>
            <a:r>
              <a:rPr lang="sv-SE"/>
              <a:t>Sida </a:t>
            </a:r>
            <a:fld id="{442FF2AC-5952-4A76-A4C8-7FBE2B124180}" type="slidenum">
              <a:rPr lang="sv-SE" smtClean="0"/>
              <a:pPr/>
              <a:t>‹#›</a:t>
            </a:fld>
            <a:endParaRPr lang="sv-SE" dirty="0"/>
          </a:p>
        </p:txBody>
      </p:sp>
      <p:sp>
        <p:nvSpPr>
          <p:cNvPr id="4" name="Rubrik 3">
            <a:extLst>
              <a:ext uri="{FF2B5EF4-FFF2-40B4-BE49-F238E27FC236}">
                <a16:creationId xmlns="" xmlns:a16="http://schemas.microsoft.com/office/drawing/2014/main" id="{4E894920-4AE6-47BE-86BB-F16BE623C904}"/>
              </a:ext>
            </a:extLst>
          </p:cNvPr>
          <p:cNvSpPr>
            <a:spLocks noGrp="1"/>
          </p:cNvSpPr>
          <p:nvPr>
            <p:ph type="title"/>
          </p:nvPr>
        </p:nvSpPr>
        <p:spPr>
          <a:xfrm>
            <a:off x="352115" y="285646"/>
            <a:ext cx="5486400" cy="5591626"/>
          </a:xfrm>
        </p:spPr>
        <p:txBody>
          <a:bodyPr anchor="t">
            <a:normAutofit/>
          </a:bodyPr>
          <a:lstStyle>
            <a:lvl1pPr>
              <a:defRPr sz="3600"/>
            </a:lvl1pPr>
          </a:lstStyle>
          <a:p>
            <a:r>
              <a:rPr lang="sv-SE" smtClean="0"/>
              <a:t>Klicka här för att ändra format</a:t>
            </a:r>
            <a:endParaRPr lang="sv-SE" dirty="0"/>
          </a:p>
        </p:txBody>
      </p:sp>
    </p:spTree>
    <p:extLst>
      <p:ext uri="{BB962C8B-B14F-4D97-AF65-F5344CB8AC3E}">
        <p14:creationId xmlns:p14="http://schemas.microsoft.com/office/powerpoint/2010/main" val="558649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ång rubrik och innehåll 2">
    <p:bg>
      <p:bgRef idx="1001">
        <a:schemeClr val="bg1"/>
      </p:bgRef>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353485" y="285646"/>
            <a:ext cx="5486400" cy="559162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datum 7"/>
          <p:cNvSpPr>
            <a:spLocks noGrp="1"/>
          </p:cNvSpPr>
          <p:nvPr>
            <p:ph type="dt" sz="half" idx="10"/>
          </p:nvPr>
        </p:nvSpPr>
        <p:spPr>
          <a:xfrm>
            <a:off x="10488488" y="6356353"/>
            <a:ext cx="1357941" cy="216000"/>
          </a:xfrm>
        </p:spPr>
        <p:txBody>
          <a:bodyPr/>
          <a:lstStyle>
            <a:lvl1pPr algn="r">
              <a:defRPr>
                <a:solidFill>
                  <a:schemeClr val="bg1"/>
                </a:solidFill>
              </a:defRPr>
            </a:lvl1pPr>
          </a:lstStyle>
          <a:p>
            <a:fld id="{F6E679C0-4894-4BFA-AC1E-A637AA964B04}" type="datetime1">
              <a:rPr lang="sv-SE" smtClean="0"/>
              <a:t>2019-09-25</a:t>
            </a:fld>
            <a:endParaRPr lang="sv-SE" dirty="0"/>
          </a:p>
        </p:txBody>
      </p:sp>
      <p:sp>
        <p:nvSpPr>
          <p:cNvPr id="9" name="Platshållare för sidfot 8"/>
          <p:cNvSpPr>
            <a:spLocks noGrp="1"/>
          </p:cNvSpPr>
          <p:nvPr>
            <p:ph type="ftr" sz="quarter" idx="11"/>
          </p:nvPr>
        </p:nvSpPr>
        <p:spPr>
          <a:xfrm>
            <a:off x="352115" y="6274102"/>
            <a:ext cx="2808311" cy="379907"/>
          </a:xfrm>
        </p:spPr>
        <p:txBody>
          <a:bodyPr/>
          <a:lstStyle>
            <a:lvl1pPr algn="l">
              <a:defRPr/>
            </a:lvl1pPr>
          </a:lstStyle>
          <a:p>
            <a:r>
              <a:rPr lang="sv-SE"/>
              <a:t>solvesborg.se</a:t>
            </a:r>
            <a:endParaRPr lang="sv-SE" dirty="0"/>
          </a:p>
        </p:txBody>
      </p:sp>
      <p:sp>
        <p:nvSpPr>
          <p:cNvPr id="10" name="Platshållare för bildnummer 9"/>
          <p:cNvSpPr>
            <a:spLocks noGrp="1"/>
          </p:cNvSpPr>
          <p:nvPr>
            <p:ph type="sldNum" sz="quarter" idx="12"/>
          </p:nvPr>
        </p:nvSpPr>
        <p:spPr>
          <a:xfrm>
            <a:off x="10502280" y="6145437"/>
            <a:ext cx="1344149" cy="216000"/>
          </a:xfrm>
        </p:spPr>
        <p:txBody>
          <a:bodyPr/>
          <a:lstStyle>
            <a:lvl1pPr algn="r">
              <a:defRPr>
                <a:solidFill>
                  <a:schemeClr val="bg1"/>
                </a:solidFill>
              </a:defRPr>
            </a:lvl1pPr>
          </a:lstStyle>
          <a:p>
            <a:r>
              <a:rPr lang="sv-SE"/>
              <a:t>Sida </a:t>
            </a:r>
            <a:fld id="{442FF2AC-5952-4A76-A4C8-7FBE2B124180}" type="slidenum">
              <a:rPr lang="sv-SE" smtClean="0"/>
              <a:pPr/>
              <a:t>‹#›</a:t>
            </a:fld>
            <a:endParaRPr lang="sv-SE" dirty="0"/>
          </a:p>
        </p:txBody>
      </p:sp>
      <p:sp>
        <p:nvSpPr>
          <p:cNvPr id="4" name="Rubrik 3">
            <a:extLst>
              <a:ext uri="{FF2B5EF4-FFF2-40B4-BE49-F238E27FC236}">
                <a16:creationId xmlns="" xmlns:a16="http://schemas.microsoft.com/office/drawing/2014/main" id="{4E894920-4AE6-47BE-86BB-F16BE623C904}"/>
              </a:ext>
            </a:extLst>
          </p:cNvPr>
          <p:cNvSpPr>
            <a:spLocks noGrp="1"/>
          </p:cNvSpPr>
          <p:nvPr>
            <p:ph type="title"/>
          </p:nvPr>
        </p:nvSpPr>
        <p:spPr>
          <a:xfrm>
            <a:off x="352115" y="285646"/>
            <a:ext cx="5486400" cy="5591626"/>
          </a:xfrm>
        </p:spPr>
        <p:txBody>
          <a:bodyPr anchor="t">
            <a:normAutofit/>
          </a:bodyPr>
          <a:lstStyle>
            <a:lvl1pPr>
              <a:defRPr sz="3600">
                <a:solidFill>
                  <a:schemeClr val="accent1"/>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val="112695096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ntakt">
    <p:bg>
      <p:bgPr>
        <a:solidFill>
          <a:schemeClr val="bg1"/>
        </a:solidFill>
        <a:effectLst/>
      </p:bgPr>
    </p:bg>
    <p:spTree>
      <p:nvGrpSpPr>
        <p:cNvPr id="1" name=""/>
        <p:cNvGrpSpPr/>
        <p:nvPr/>
      </p:nvGrpSpPr>
      <p:grpSpPr>
        <a:xfrm>
          <a:off x="0" y="0"/>
          <a:ext cx="0" cy="0"/>
          <a:chOff x="0" y="0"/>
          <a:chExt cx="0" cy="0"/>
        </a:xfrm>
      </p:grpSpPr>
      <p:pic>
        <p:nvPicPr>
          <p:cNvPr id="12" name="Bildobjekt 11">
            <a:extLst>
              <a:ext uri="{FF2B5EF4-FFF2-40B4-BE49-F238E27FC236}">
                <a16:creationId xmlns="" xmlns:a16="http://schemas.microsoft.com/office/drawing/2014/main" id="{313EA226-CC10-410D-B6FD-C2821BE42A4F}"/>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3" name="Platshållare för innehåll 2"/>
          <p:cNvSpPr>
            <a:spLocks noGrp="1"/>
          </p:cNvSpPr>
          <p:nvPr>
            <p:ph idx="1" hasCustomPrompt="1"/>
          </p:nvPr>
        </p:nvSpPr>
        <p:spPr>
          <a:xfrm>
            <a:off x="352115" y="1557825"/>
            <a:ext cx="5486400" cy="4103424"/>
          </a:xfrm>
        </p:spPr>
        <p:txBody>
          <a:bodyPr/>
          <a:lstStyle>
            <a:lvl1pPr marL="0" indent="0">
              <a:buNone/>
              <a:defRPr sz="2400" b="0"/>
            </a:lvl1pPr>
            <a:lvl2pPr marL="0" indent="0">
              <a:buNone/>
              <a:defRPr b="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datum 7"/>
          <p:cNvSpPr>
            <a:spLocks noGrp="1"/>
          </p:cNvSpPr>
          <p:nvPr>
            <p:ph type="dt" sz="half" idx="10"/>
          </p:nvPr>
        </p:nvSpPr>
        <p:spPr>
          <a:xfrm>
            <a:off x="10488488" y="6356353"/>
            <a:ext cx="1357941" cy="216000"/>
          </a:xfrm>
        </p:spPr>
        <p:txBody>
          <a:bodyPr/>
          <a:lstStyle>
            <a:lvl1pPr algn="r">
              <a:defRPr>
                <a:solidFill>
                  <a:schemeClr val="bg1"/>
                </a:solidFill>
              </a:defRPr>
            </a:lvl1pPr>
          </a:lstStyle>
          <a:p>
            <a:fld id="{8D47F76E-E718-4A83-A9A5-FD2E9F54EA18}" type="datetime1">
              <a:rPr lang="sv-SE" smtClean="0"/>
              <a:t>2019-09-25</a:t>
            </a:fld>
            <a:endParaRPr lang="sv-SE" dirty="0"/>
          </a:p>
        </p:txBody>
      </p:sp>
      <p:sp>
        <p:nvSpPr>
          <p:cNvPr id="10" name="Platshållare för bildnummer 9"/>
          <p:cNvSpPr>
            <a:spLocks noGrp="1"/>
          </p:cNvSpPr>
          <p:nvPr>
            <p:ph type="sldNum" sz="quarter" idx="12"/>
          </p:nvPr>
        </p:nvSpPr>
        <p:spPr>
          <a:xfrm>
            <a:off x="10502280" y="6145437"/>
            <a:ext cx="1344149" cy="216000"/>
          </a:xfrm>
        </p:spPr>
        <p:txBody>
          <a:bodyPr/>
          <a:lstStyle>
            <a:lvl1pPr algn="r">
              <a:defRPr>
                <a:solidFill>
                  <a:schemeClr val="bg1"/>
                </a:solidFill>
              </a:defRPr>
            </a:lvl1pPr>
          </a:lstStyle>
          <a:p>
            <a:r>
              <a:rPr lang="sv-SE"/>
              <a:t>Sida </a:t>
            </a:r>
            <a:fld id="{442FF2AC-5952-4A76-A4C8-7FBE2B124180}" type="slidenum">
              <a:rPr lang="sv-SE" smtClean="0"/>
              <a:pPr/>
              <a:t>‹#›</a:t>
            </a:fld>
            <a:endParaRPr lang="sv-SE" dirty="0"/>
          </a:p>
        </p:txBody>
      </p:sp>
      <p:pic>
        <p:nvPicPr>
          <p:cNvPr id="11" name="Bildobjekt 10">
            <a:extLst>
              <a:ext uri="{FF2B5EF4-FFF2-40B4-BE49-F238E27FC236}">
                <a16:creationId xmlns="" xmlns:a16="http://schemas.microsoft.com/office/drawing/2014/main" id="{281AB0EB-33FF-44A3-A8F8-913BDAF465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027" y="5777332"/>
            <a:ext cx="2592288" cy="736210"/>
          </a:xfrm>
          <a:prstGeom prst="rect">
            <a:avLst/>
          </a:prstGeom>
        </p:spPr>
      </p:pic>
      <p:sp>
        <p:nvSpPr>
          <p:cNvPr id="9" name="textruta 8">
            <a:extLst>
              <a:ext uri="{FF2B5EF4-FFF2-40B4-BE49-F238E27FC236}">
                <a16:creationId xmlns="" xmlns:a16="http://schemas.microsoft.com/office/drawing/2014/main" id="{51997986-BDCE-460F-A28E-1797650608EA}"/>
              </a:ext>
            </a:extLst>
          </p:cNvPr>
          <p:cNvSpPr txBox="1"/>
          <p:nvPr userDrawn="1"/>
        </p:nvSpPr>
        <p:spPr>
          <a:xfrm flipH="1">
            <a:off x="352115" y="542161"/>
            <a:ext cx="5486400" cy="1015663"/>
          </a:xfrm>
          <a:prstGeom prst="rect">
            <a:avLst/>
          </a:prstGeom>
          <a:noFill/>
        </p:spPr>
        <p:txBody>
          <a:bodyPr wrap="square" rtlCol="0">
            <a:spAutoFit/>
          </a:bodyPr>
          <a:lstStyle/>
          <a:p>
            <a:r>
              <a:rPr lang="sv-SE" sz="6000" b="1" dirty="0">
                <a:solidFill>
                  <a:schemeClr val="accent2"/>
                </a:solidFill>
              </a:rPr>
              <a:t>Kontakt</a:t>
            </a:r>
          </a:p>
        </p:txBody>
      </p:sp>
      <p:sp>
        <p:nvSpPr>
          <p:cNvPr id="4" name="Platshållare för bild 3">
            <a:extLst>
              <a:ext uri="{FF2B5EF4-FFF2-40B4-BE49-F238E27FC236}">
                <a16:creationId xmlns="" xmlns:a16="http://schemas.microsoft.com/office/drawing/2014/main" id="{F9417059-E155-470A-863C-373CDF5F5E5A}"/>
              </a:ext>
            </a:extLst>
          </p:cNvPr>
          <p:cNvSpPr>
            <a:spLocks noGrp="1"/>
          </p:cNvSpPr>
          <p:nvPr>
            <p:ph type="pic" sz="quarter" idx="13"/>
          </p:nvPr>
        </p:nvSpPr>
        <p:spPr>
          <a:xfrm>
            <a:off x="6096000" y="0"/>
            <a:ext cx="6096000" cy="6858000"/>
          </a:xfrm>
        </p:spPr>
        <p:txBody>
          <a:bodyPr/>
          <a:lstStyle/>
          <a:p>
            <a:r>
              <a:rPr lang="sv-SE" smtClean="0"/>
              <a:t>Klicka på ikonen för att lägga till en bild</a:t>
            </a:r>
            <a:endParaRPr lang="sv-SE"/>
          </a:p>
        </p:txBody>
      </p:sp>
    </p:spTree>
    <p:extLst>
      <p:ext uri="{BB962C8B-B14F-4D97-AF65-F5344CB8AC3E}">
        <p14:creationId xmlns:p14="http://schemas.microsoft.com/office/powerpoint/2010/main" val="137100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ntakt generell bild">
    <p:bg>
      <p:bgPr>
        <a:solidFill>
          <a:schemeClr val="accent4"/>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 xmlns:a16="http://schemas.microsoft.com/office/drawing/2014/main" id="{1B334229-A804-4AC6-83B5-38AE146D4AB2}"/>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3" name="Platshållare för innehåll 2"/>
          <p:cNvSpPr>
            <a:spLocks noGrp="1"/>
          </p:cNvSpPr>
          <p:nvPr>
            <p:ph idx="1" hasCustomPrompt="1"/>
          </p:nvPr>
        </p:nvSpPr>
        <p:spPr>
          <a:xfrm>
            <a:off x="352115" y="1557825"/>
            <a:ext cx="5486400" cy="4031416"/>
          </a:xfrm>
        </p:spPr>
        <p:txBody>
          <a:bodyPr/>
          <a:lstStyle>
            <a:lvl1pPr marL="0" indent="0">
              <a:buNone/>
              <a:defRPr sz="2400" b="0"/>
            </a:lvl1pPr>
            <a:lvl2pPr marL="0" indent="0">
              <a:buNone/>
              <a:defRPr b="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datum 7"/>
          <p:cNvSpPr>
            <a:spLocks noGrp="1"/>
          </p:cNvSpPr>
          <p:nvPr>
            <p:ph type="dt" sz="half" idx="10"/>
          </p:nvPr>
        </p:nvSpPr>
        <p:spPr>
          <a:xfrm>
            <a:off x="10488488" y="6356353"/>
            <a:ext cx="1357941" cy="216000"/>
          </a:xfrm>
        </p:spPr>
        <p:txBody>
          <a:bodyPr/>
          <a:lstStyle>
            <a:lvl1pPr algn="r">
              <a:defRPr>
                <a:solidFill>
                  <a:schemeClr val="bg1"/>
                </a:solidFill>
              </a:defRPr>
            </a:lvl1pPr>
          </a:lstStyle>
          <a:p>
            <a:fld id="{B00C6631-B94F-4F90-B2E1-BAC997F5DC69}" type="datetime1">
              <a:rPr lang="sv-SE" smtClean="0"/>
              <a:t>2019-09-25</a:t>
            </a:fld>
            <a:endParaRPr lang="sv-SE" dirty="0"/>
          </a:p>
        </p:txBody>
      </p:sp>
      <p:sp>
        <p:nvSpPr>
          <p:cNvPr id="10" name="Platshållare för bildnummer 9"/>
          <p:cNvSpPr>
            <a:spLocks noGrp="1"/>
          </p:cNvSpPr>
          <p:nvPr>
            <p:ph type="sldNum" sz="quarter" idx="12"/>
          </p:nvPr>
        </p:nvSpPr>
        <p:spPr>
          <a:xfrm>
            <a:off x="10502280" y="6145437"/>
            <a:ext cx="1344149" cy="216000"/>
          </a:xfrm>
        </p:spPr>
        <p:txBody>
          <a:bodyPr/>
          <a:lstStyle>
            <a:lvl1pPr algn="r">
              <a:defRPr>
                <a:solidFill>
                  <a:schemeClr val="bg1"/>
                </a:solidFill>
              </a:defRPr>
            </a:lvl1pPr>
          </a:lstStyle>
          <a:p>
            <a:r>
              <a:rPr lang="sv-SE"/>
              <a:t>Sida </a:t>
            </a:r>
            <a:fld id="{442FF2AC-5952-4A76-A4C8-7FBE2B124180}" type="slidenum">
              <a:rPr lang="sv-SE" smtClean="0"/>
              <a:pPr/>
              <a:t>‹#›</a:t>
            </a:fld>
            <a:endParaRPr lang="sv-SE" dirty="0"/>
          </a:p>
        </p:txBody>
      </p:sp>
      <p:pic>
        <p:nvPicPr>
          <p:cNvPr id="7" name="Bildobjekt 6">
            <a:extLst>
              <a:ext uri="{FF2B5EF4-FFF2-40B4-BE49-F238E27FC236}">
                <a16:creationId xmlns="" xmlns:a16="http://schemas.microsoft.com/office/drawing/2014/main" id="{B6E420B6-3A74-4016-872F-DD2FCAA6D1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200" y="5652000"/>
            <a:ext cx="2592288" cy="736210"/>
          </a:xfrm>
          <a:prstGeom prst="rect">
            <a:avLst/>
          </a:prstGeom>
        </p:spPr>
      </p:pic>
      <p:sp>
        <p:nvSpPr>
          <p:cNvPr id="4" name="textruta 3">
            <a:extLst>
              <a:ext uri="{FF2B5EF4-FFF2-40B4-BE49-F238E27FC236}">
                <a16:creationId xmlns="" xmlns:a16="http://schemas.microsoft.com/office/drawing/2014/main" id="{2502E936-5FB2-4EA0-94E7-E4FAAC8F492A}"/>
              </a:ext>
            </a:extLst>
          </p:cNvPr>
          <p:cNvSpPr txBox="1"/>
          <p:nvPr userDrawn="1"/>
        </p:nvSpPr>
        <p:spPr>
          <a:xfrm flipH="1">
            <a:off x="352115" y="542161"/>
            <a:ext cx="5486400" cy="1015663"/>
          </a:xfrm>
          <a:prstGeom prst="rect">
            <a:avLst/>
          </a:prstGeom>
          <a:noFill/>
        </p:spPr>
        <p:txBody>
          <a:bodyPr wrap="square" rtlCol="0">
            <a:spAutoFit/>
          </a:bodyPr>
          <a:lstStyle/>
          <a:p>
            <a:r>
              <a:rPr lang="sv-SE" sz="6000" b="1" dirty="0">
                <a:solidFill>
                  <a:schemeClr val="accent2"/>
                </a:solidFill>
              </a:rPr>
              <a:t>Kontakt</a:t>
            </a:r>
          </a:p>
        </p:txBody>
      </p:sp>
    </p:spTree>
    <p:extLst>
      <p:ext uri="{BB962C8B-B14F-4D97-AF65-F5344CB8AC3E}">
        <p14:creationId xmlns:p14="http://schemas.microsoft.com/office/powerpoint/2010/main" val="3188933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ista sida">
    <p:bg>
      <p:bgRef idx="1001">
        <a:schemeClr val="bg1"/>
      </p:bgRef>
    </p:bg>
    <p:spTree>
      <p:nvGrpSpPr>
        <p:cNvPr id="1" name=""/>
        <p:cNvGrpSpPr/>
        <p:nvPr/>
      </p:nvGrpSpPr>
      <p:grpSpPr>
        <a:xfrm>
          <a:off x="0" y="0"/>
          <a:ext cx="0" cy="0"/>
          <a:chOff x="0" y="0"/>
          <a:chExt cx="0" cy="0"/>
        </a:xfrm>
      </p:grpSpPr>
      <p:pic>
        <p:nvPicPr>
          <p:cNvPr id="4" name="Bildobjekt 3" descr="En bild som visar himmel, vatten, utomhus, bänk&#10;&#10;Beskrivning genererad med mycket hög exakthet">
            <a:extLst>
              <a:ext uri="{FF2B5EF4-FFF2-40B4-BE49-F238E27FC236}">
                <a16:creationId xmlns="" xmlns:a16="http://schemas.microsoft.com/office/drawing/2014/main" id="{C0E98DA5-31BF-46A7-808E-6F24283651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Bildobjekt 4">
            <a:extLst>
              <a:ext uri="{FF2B5EF4-FFF2-40B4-BE49-F238E27FC236}">
                <a16:creationId xmlns="" xmlns:a16="http://schemas.microsoft.com/office/drawing/2014/main" id="{50A4C731-2F17-4113-8954-E4D8214F7B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200" y="5652000"/>
            <a:ext cx="2592000" cy="734400"/>
          </a:xfrm>
          <a:prstGeom prst="rect">
            <a:avLst/>
          </a:prstGeom>
        </p:spPr>
      </p:pic>
      <p:sp>
        <p:nvSpPr>
          <p:cNvPr id="2" name="Rubrik 1">
            <a:extLst>
              <a:ext uri="{FF2B5EF4-FFF2-40B4-BE49-F238E27FC236}">
                <a16:creationId xmlns="" xmlns:a16="http://schemas.microsoft.com/office/drawing/2014/main" id="{D1397134-C98B-4CCD-9A3D-D8F682F639F4}"/>
              </a:ext>
            </a:extLst>
          </p:cNvPr>
          <p:cNvSpPr>
            <a:spLocks noGrp="1"/>
          </p:cNvSpPr>
          <p:nvPr>
            <p:ph type="title"/>
          </p:nvPr>
        </p:nvSpPr>
        <p:spPr>
          <a:xfrm>
            <a:off x="609600" y="2204864"/>
            <a:ext cx="10972800" cy="1867644"/>
          </a:xfrm>
        </p:spPr>
        <p:txBody>
          <a:bodyPr>
            <a:noAutofit/>
          </a:bodyPr>
          <a:lstStyle>
            <a:lvl1pPr algn="ctr">
              <a:defRPr sz="9600">
                <a:solidFill>
                  <a:schemeClr val="bg1"/>
                </a:solidFill>
              </a:defRPr>
            </a:lvl1pPr>
          </a:lstStyle>
          <a:p>
            <a:r>
              <a:rPr lang="sv-SE" smtClean="0"/>
              <a:t>Klicka här för att ändra format</a:t>
            </a:r>
            <a:endParaRPr lang="sv-SE"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sta sid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D1397134-C98B-4CCD-9A3D-D8F682F639F4}"/>
              </a:ext>
            </a:extLst>
          </p:cNvPr>
          <p:cNvSpPr>
            <a:spLocks noGrp="1"/>
          </p:cNvSpPr>
          <p:nvPr>
            <p:ph type="title"/>
          </p:nvPr>
        </p:nvSpPr>
        <p:spPr>
          <a:xfrm>
            <a:off x="609600" y="2204864"/>
            <a:ext cx="10972800" cy="1867644"/>
          </a:xfrm>
        </p:spPr>
        <p:txBody>
          <a:bodyPr>
            <a:noAutofit/>
          </a:bodyPr>
          <a:lstStyle>
            <a:lvl1pPr algn="ctr">
              <a:defRPr sz="9600">
                <a:solidFill>
                  <a:schemeClr val="bg1"/>
                </a:solidFill>
              </a:defRPr>
            </a:lvl1pPr>
          </a:lstStyle>
          <a:p>
            <a:r>
              <a:rPr lang="sv-SE" smtClean="0"/>
              <a:t>Klicka här för att ändra format</a:t>
            </a:r>
            <a:endParaRPr lang="sv-SE" dirty="0"/>
          </a:p>
        </p:txBody>
      </p:sp>
      <p:pic>
        <p:nvPicPr>
          <p:cNvPr id="3" name="Bildobjekt 2">
            <a:extLst>
              <a:ext uri="{FF2B5EF4-FFF2-40B4-BE49-F238E27FC236}">
                <a16:creationId xmlns="" xmlns:a16="http://schemas.microsoft.com/office/drawing/2014/main" id="{C6DBE8F9-CED1-4190-8926-5DC3CB79E6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200" y="5652000"/>
            <a:ext cx="2592000" cy="734400"/>
          </a:xfrm>
          <a:prstGeom prst="rect">
            <a:avLst/>
          </a:prstGeom>
        </p:spPr>
      </p:pic>
    </p:spTree>
    <p:extLst>
      <p:ext uri="{BB962C8B-B14F-4D97-AF65-F5344CB8AC3E}">
        <p14:creationId xmlns:p14="http://schemas.microsoft.com/office/powerpoint/2010/main" val="13551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datum 7"/>
          <p:cNvSpPr>
            <a:spLocks noGrp="1"/>
          </p:cNvSpPr>
          <p:nvPr>
            <p:ph type="dt" sz="half" idx="10"/>
          </p:nvPr>
        </p:nvSpPr>
        <p:spPr/>
        <p:txBody>
          <a:bodyPr/>
          <a:lstStyle/>
          <a:p>
            <a:fld id="{DF81C84D-6275-4ECF-9F3A-6E7943BEE072}" type="datetime1">
              <a:rPr lang="sv-SE" smtClean="0"/>
              <a:t>2019-09-25</a:t>
            </a:fld>
            <a:endParaRPr lang="sv-SE" dirty="0"/>
          </a:p>
        </p:txBody>
      </p:sp>
      <p:sp>
        <p:nvSpPr>
          <p:cNvPr id="9" name="Platshållare för sidfot 8"/>
          <p:cNvSpPr>
            <a:spLocks noGrp="1"/>
          </p:cNvSpPr>
          <p:nvPr>
            <p:ph type="ftr" sz="quarter" idx="11"/>
          </p:nvPr>
        </p:nvSpPr>
        <p:spPr/>
        <p:txBody>
          <a:bodyPr/>
          <a:lstStyle/>
          <a:p>
            <a:r>
              <a:rPr lang="sv-SE"/>
              <a:t>solvesborg.se</a:t>
            </a:r>
            <a:endParaRPr lang="sv-SE" dirty="0"/>
          </a:p>
        </p:txBody>
      </p:sp>
      <p:sp>
        <p:nvSpPr>
          <p:cNvPr id="10" name="Platshållare för bildnummer 9"/>
          <p:cNvSpPr>
            <a:spLocks noGrp="1"/>
          </p:cNvSpPr>
          <p:nvPr>
            <p:ph type="sldNum" sz="quarter" idx="12"/>
          </p:nvPr>
        </p:nvSpPr>
        <p:spPr/>
        <p:txBody>
          <a:bodyPr/>
          <a:lstStyle/>
          <a:p>
            <a:r>
              <a:rPr lang="sv-SE"/>
              <a:t>Sida </a:t>
            </a:r>
            <a:fld id="{442FF2AC-5952-4A76-A4C8-7FBE2B124180}" type="slidenum">
              <a:rPr lang="sv-SE" smtClean="0"/>
              <a:pPr/>
              <a:t>‹#›</a:t>
            </a:fld>
            <a:endParaRPr lang="sv-S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npassad layout">
    <p:bg>
      <p:bgRef idx="1001">
        <a:schemeClr val="bg1"/>
      </p:bgRef>
    </p:bg>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4A087E4E-BD76-4147-A379-DBD2BE1EC4A2}"/>
              </a:ext>
            </a:extLst>
          </p:cNvPr>
          <p:cNvSpPr>
            <a:spLocks noGrp="1"/>
          </p:cNvSpPr>
          <p:nvPr>
            <p:ph type="title"/>
          </p:nvPr>
        </p:nvSpPr>
        <p:spPr/>
        <p:txBody>
          <a:bodyPr/>
          <a:lstStyle/>
          <a:p>
            <a:r>
              <a:rPr lang="sv-SE" smtClean="0"/>
              <a:t>Klicka här för att ändra format</a:t>
            </a:r>
            <a:endParaRPr lang="sv-SE"/>
          </a:p>
        </p:txBody>
      </p:sp>
      <p:sp>
        <p:nvSpPr>
          <p:cNvPr id="3" name="Platshållare för datum 2">
            <a:extLst>
              <a:ext uri="{FF2B5EF4-FFF2-40B4-BE49-F238E27FC236}">
                <a16:creationId xmlns="" xmlns:a16="http://schemas.microsoft.com/office/drawing/2014/main" id="{505B6694-96A3-4553-A191-86AC6A5D3F0F}"/>
              </a:ext>
            </a:extLst>
          </p:cNvPr>
          <p:cNvSpPr>
            <a:spLocks noGrp="1"/>
          </p:cNvSpPr>
          <p:nvPr>
            <p:ph type="dt" sz="half" idx="10"/>
          </p:nvPr>
        </p:nvSpPr>
        <p:spPr/>
        <p:txBody>
          <a:bodyPr/>
          <a:lstStyle/>
          <a:p>
            <a:fld id="{D991B9C1-635F-40F7-9CC5-7D3004B94477}" type="datetime1">
              <a:rPr lang="sv-SE" smtClean="0"/>
              <a:t>2019-09-25</a:t>
            </a:fld>
            <a:endParaRPr lang="sv-SE" dirty="0"/>
          </a:p>
        </p:txBody>
      </p:sp>
      <p:sp>
        <p:nvSpPr>
          <p:cNvPr id="4" name="Platshållare för sidfot 3">
            <a:extLst>
              <a:ext uri="{FF2B5EF4-FFF2-40B4-BE49-F238E27FC236}">
                <a16:creationId xmlns="" xmlns:a16="http://schemas.microsoft.com/office/drawing/2014/main" id="{A5BAD5DF-777F-4F4C-AA3D-93F58F4B9705}"/>
              </a:ext>
            </a:extLst>
          </p:cNvPr>
          <p:cNvSpPr>
            <a:spLocks noGrp="1"/>
          </p:cNvSpPr>
          <p:nvPr>
            <p:ph type="ftr" sz="quarter" idx="11"/>
          </p:nvPr>
        </p:nvSpPr>
        <p:spPr/>
        <p:txBody>
          <a:bodyPr/>
          <a:lstStyle/>
          <a:p>
            <a:r>
              <a:rPr lang="sv-SE"/>
              <a:t>solvesborg.se</a:t>
            </a:r>
            <a:endParaRPr lang="sv-SE" dirty="0"/>
          </a:p>
        </p:txBody>
      </p:sp>
      <p:sp>
        <p:nvSpPr>
          <p:cNvPr id="5" name="Platshållare för bildnummer 4">
            <a:extLst>
              <a:ext uri="{FF2B5EF4-FFF2-40B4-BE49-F238E27FC236}">
                <a16:creationId xmlns="" xmlns:a16="http://schemas.microsoft.com/office/drawing/2014/main" id="{343A938C-0F67-4DB7-84DB-27EDF330B216}"/>
              </a:ext>
            </a:extLst>
          </p:cNvPr>
          <p:cNvSpPr>
            <a:spLocks noGrp="1"/>
          </p:cNvSpPr>
          <p:nvPr>
            <p:ph type="sldNum" sz="quarter" idx="12"/>
          </p:nvPr>
        </p:nvSpPr>
        <p:spPr/>
        <p:txBody>
          <a:bodyPr/>
          <a:lstStyle/>
          <a:p>
            <a:r>
              <a:rPr lang="sv-SE"/>
              <a:t>Sida </a:t>
            </a:r>
            <a:fld id="{442FF2AC-5952-4A76-A4C8-7FBE2B124180}" type="slidenum">
              <a:rPr lang="sv-SE" smtClean="0"/>
              <a:pPr/>
              <a:t>‹#›</a:t>
            </a:fld>
            <a:endParaRPr lang="sv-SE" dirty="0"/>
          </a:p>
        </p:txBody>
      </p:sp>
    </p:spTree>
    <p:extLst>
      <p:ext uri="{BB962C8B-B14F-4D97-AF65-F5344CB8AC3E}">
        <p14:creationId xmlns:p14="http://schemas.microsoft.com/office/powerpoint/2010/main" val="378578303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3"/>
            <a:ext cx="10363200" cy="1362075"/>
          </a:xfrm>
        </p:spPr>
        <p:txBody>
          <a:bodyPr anchor="t"/>
          <a:lstStyle>
            <a:lvl1pPr algn="l">
              <a:defRPr sz="4000" b="1" cap="all"/>
            </a:lvl1pPr>
          </a:lstStyle>
          <a:p>
            <a:r>
              <a:rPr lang="sv-SE" smtClean="0"/>
              <a:t>Klicka här för att ändra format</a:t>
            </a:r>
            <a:endParaRPr lang="sv-SE" dirty="0"/>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7" name="Platshållare för datum 6"/>
          <p:cNvSpPr>
            <a:spLocks noGrp="1"/>
          </p:cNvSpPr>
          <p:nvPr>
            <p:ph type="dt" sz="half" idx="10"/>
          </p:nvPr>
        </p:nvSpPr>
        <p:spPr/>
        <p:txBody>
          <a:bodyPr/>
          <a:lstStyle/>
          <a:p>
            <a:fld id="{5EFFB29B-3A70-4FF5-859F-83E4E82E5C4B}" type="datetime1">
              <a:rPr lang="sv-SE" smtClean="0"/>
              <a:t>2019-09-25</a:t>
            </a:fld>
            <a:endParaRPr lang="sv-SE" dirty="0"/>
          </a:p>
        </p:txBody>
      </p:sp>
      <p:sp>
        <p:nvSpPr>
          <p:cNvPr id="9" name="Platshållare för sidfot 8"/>
          <p:cNvSpPr>
            <a:spLocks noGrp="1"/>
          </p:cNvSpPr>
          <p:nvPr>
            <p:ph type="ftr" sz="quarter" idx="11"/>
          </p:nvPr>
        </p:nvSpPr>
        <p:spPr/>
        <p:txBody>
          <a:bodyPr/>
          <a:lstStyle/>
          <a:p>
            <a:r>
              <a:rPr lang="sv-SE"/>
              <a:t>solvesborg.se</a:t>
            </a:r>
            <a:endParaRPr lang="sv-SE" dirty="0"/>
          </a:p>
        </p:txBody>
      </p:sp>
      <p:sp>
        <p:nvSpPr>
          <p:cNvPr id="10" name="Platshållare för bildnummer 9"/>
          <p:cNvSpPr>
            <a:spLocks noGrp="1"/>
          </p:cNvSpPr>
          <p:nvPr>
            <p:ph type="sldNum" sz="quarter" idx="12"/>
          </p:nvPr>
        </p:nvSpPr>
        <p:spPr/>
        <p:txBody>
          <a:bodyPr/>
          <a:lstStyle/>
          <a:p>
            <a:r>
              <a:rPr lang="sv-SE"/>
              <a:t>Sida </a:t>
            </a:r>
            <a:fld id="{442FF2AC-5952-4A76-A4C8-7FBE2B124180}" type="slidenum">
              <a:rPr lang="sv-SE" smtClean="0"/>
              <a:pPr/>
              <a:t>‹#›</a:t>
            </a:fld>
            <a:endParaRPr lang="sv-S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8" name="Platshållare för datum 7"/>
          <p:cNvSpPr>
            <a:spLocks noGrp="1"/>
          </p:cNvSpPr>
          <p:nvPr>
            <p:ph type="dt" sz="half" idx="10"/>
          </p:nvPr>
        </p:nvSpPr>
        <p:spPr/>
        <p:txBody>
          <a:bodyPr/>
          <a:lstStyle/>
          <a:p>
            <a:fld id="{DE04804A-3FDC-4883-878E-A0B7A8661BD9}" type="datetime1">
              <a:rPr lang="sv-SE" smtClean="0"/>
              <a:t>2019-09-25</a:t>
            </a:fld>
            <a:endParaRPr lang="sv-SE" dirty="0"/>
          </a:p>
        </p:txBody>
      </p:sp>
      <p:sp>
        <p:nvSpPr>
          <p:cNvPr id="10" name="Platshållare för sidfot 9"/>
          <p:cNvSpPr>
            <a:spLocks noGrp="1"/>
          </p:cNvSpPr>
          <p:nvPr>
            <p:ph type="ftr" sz="quarter" idx="11"/>
          </p:nvPr>
        </p:nvSpPr>
        <p:spPr/>
        <p:txBody>
          <a:bodyPr/>
          <a:lstStyle/>
          <a:p>
            <a:r>
              <a:rPr lang="sv-SE"/>
              <a:t>solvesborg.se</a:t>
            </a:r>
            <a:endParaRPr lang="sv-SE" dirty="0"/>
          </a:p>
        </p:txBody>
      </p:sp>
      <p:sp>
        <p:nvSpPr>
          <p:cNvPr id="11" name="Platshållare för bildnummer 10"/>
          <p:cNvSpPr>
            <a:spLocks noGrp="1"/>
          </p:cNvSpPr>
          <p:nvPr>
            <p:ph type="sldNum" sz="quarter" idx="12"/>
          </p:nvPr>
        </p:nvSpPr>
        <p:spPr/>
        <p:txBody>
          <a:bodyPr/>
          <a:lstStyle/>
          <a:p>
            <a:r>
              <a:rPr lang="sv-SE"/>
              <a:t>Sida </a:t>
            </a:r>
            <a:fld id="{442FF2AC-5952-4A76-A4C8-7FBE2B124180}" type="slidenum">
              <a:rPr lang="sv-SE" smtClean="0"/>
              <a:pPr/>
              <a:t>‹#›</a:t>
            </a:fld>
            <a:endParaRPr lang="sv-S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pic>
        <p:nvPicPr>
          <p:cNvPr id="6" name="Bildobjekt 5">
            <a:extLst>
              <a:ext uri="{FF2B5EF4-FFF2-40B4-BE49-F238E27FC236}">
                <a16:creationId xmlns="" xmlns:a16="http://schemas.microsoft.com/office/drawing/2014/main" id="{959F0D2B-3EB7-42A6-BABF-04CC107E29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hasCustomPrompt="1"/>
          </p:nvPr>
        </p:nvSpPr>
        <p:spPr>
          <a:xfrm>
            <a:off x="494384" y="446584"/>
            <a:ext cx="11290248" cy="2286726"/>
          </a:xfrm>
        </p:spPr>
        <p:txBody>
          <a:bodyPr lIns="0" tIns="0" rIns="0" bIns="0" anchor="ctr">
            <a:noAutofit/>
          </a:bodyPr>
          <a:lstStyle>
            <a:lvl1pPr>
              <a:defRPr sz="8800" b="1">
                <a:solidFill>
                  <a:schemeClr val="bg1"/>
                </a:solidFill>
                <a:latin typeface="+mj-lt"/>
                <a:cs typeface="Arial" pitchFamily="34" charset="0"/>
              </a:defRPr>
            </a:lvl1pPr>
          </a:lstStyle>
          <a:p>
            <a:r>
              <a:rPr lang="sv-SE" dirty="0"/>
              <a:t>Klicka här för att ändra format</a:t>
            </a:r>
          </a:p>
        </p:txBody>
      </p:sp>
      <p:sp>
        <p:nvSpPr>
          <p:cNvPr id="3" name="Underrubrik 2"/>
          <p:cNvSpPr>
            <a:spLocks noGrp="1"/>
          </p:cNvSpPr>
          <p:nvPr>
            <p:ph type="subTitle" idx="1" hasCustomPrompt="1"/>
          </p:nvPr>
        </p:nvSpPr>
        <p:spPr>
          <a:xfrm>
            <a:off x="6672064" y="5589240"/>
            <a:ext cx="5037120" cy="792088"/>
          </a:xfrm>
        </p:spPr>
        <p:txBody>
          <a:bodyPr lIns="0" tIns="0" rIns="0" bIns="0" anchor="b">
            <a:normAutofit/>
          </a:bodyPr>
          <a:lstStyle>
            <a:lvl1pPr marL="0" indent="0" algn="r">
              <a:buNone/>
              <a:defRPr sz="2000" b="1">
                <a:solidFill>
                  <a:schemeClr val="bg1"/>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ange förvaltning</a:t>
            </a:r>
          </a:p>
        </p:txBody>
      </p:sp>
      <p:pic>
        <p:nvPicPr>
          <p:cNvPr id="9" name="Bildobjekt 8">
            <a:extLst>
              <a:ext uri="{FF2B5EF4-FFF2-40B4-BE49-F238E27FC236}">
                <a16:creationId xmlns="" xmlns:a16="http://schemas.microsoft.com/office/drawing/2014/main" id="{4A9F4463-80FE-4CEE-A536-1609DC909F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772" y="5652002"/>
            <a:ext cx="2590856" cy="734076"/>
          </a:xfrm>
          <a:prstGeom prst="rect">
            <a:avLst/>
          </a:prstGeom>
        </p:spPr>
      </p:pic>
    </p:spTree>
    <p:extLst>
      <p:ext uri="{BB962C8B-B14F-4D97-AF65-F5344CB8AC3E}">
        <p14:creationId xmlns:p14="http://schemas.microsoft.com/office/powerpoint/2010/main" val="4097563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0" name="Platshållare för datum 9"/>
          <p:cNvSpPr>
            <a:spLocks noGrp="1"/>
          </p:cNvSpPr>
          <p:nvPr>
            <p:ph type="dt" sz="half" idx="10"/>
          </p:nvPr>
        </p:nvSpPr>
        <p:spPr/>
        <p:txBody>
          <a:bodyPr/>
          <a:lstStyle/>
          <a:p>
            <a:fld id="{0BE0100B-2A75-4025-819C-D3106664F8E5}" type="datetime1">
              <a:rPr lang="sv-SE" smtClean="0"/>
              <a:t>2019-09-25</a:t>
            </a:fld>
            <a:endParaRPr lang="sv-SE" dirty="0"/>
          </a:p>
        </p:txBody>
      </p:sp>
      <p:sp>
        <p:nvSpPr>
          <p:cNvPr id="12" name="Platshållare för sidfot 11"/>
          <p:cNvSpPr>
            <a:spLocks noGrp="1"/>
          </p:cNvSpPr>
          <p:nvPr>
            <p:ph type="ftr" sz="quarter" idx="11"/>
          </p:nvPr>
        </p:nvSpPr>
        <p:spPr/>
        <p:txBody>
          <a:bodyPr/>
          <a:lstStyle/>
          <a:p>
            <a:r>
              <a:rPr lang="sv-SE"/>
              <a:t>solvesborg.se</a:t>
            </a:r>
            <a:endParaRPr lang="sv-SE" dirty="0"/>
          </a:p>
        </p:txBody>
      </p:sp>
      <p:sp>
        <p:nvSpPr>
          <p:cNvPr id="13" name="Platshållare för bildnummer 12"/>
          <p:cNvSpPr>
            <a:spLocks noGrp="1"/>
          </p:cNvSpPr>
          <p:nvPr>
            <p:ph type="sldNum" sz="quarter" idx="12"/>
          </p:nvPr>
        </p:nvSpPr>
        <p:spPr/>
        <p:txBody>
          <a:bodyPr/>
          <a:lstStyle/>
          <a:p>
            <a:r>
              <a:rPr lang="sv-SE"/>
              <a:t>Sida </a:t>
            </a:r>
            <a:fld id="{442FF2AC-5952-4A76-A4C8-7FBE2B124180}" type="slidenum">
              <a:rPr lang="sv-SE" smtClean="0"/>
              <a:pPr/>
              <a:t>‹#›</a:t>
            </a:fld>
            <a:endParaRPr lang="sv-S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6" name="Platshållare för datum 5"/>
          <p:cNvSpPr>
            <a:spLocks noGrp="1"/>
          </p:cNvSpPr>
          <p:nvPr>
            <p:ph type="dt" sz="half" idx="10"/>
          </p:nvPr>
        </p:nvSpPr>
        <p:spPr/>
        <p:txBody>
          <a:bodyPr/>
          <a:lstStyle/>
          <a:p>
            <a:fld id="{78487166-669C-4007-A761-7204203E4CFC}" type="datetime1">
              <a:rPr lang="sv-SE" smtClean="0"/>
              <a:t>2019-09-25</a:t>
            </a:fld>
            <a:endParaRPr lang="sv-SE" dirty="0"/>
          </a:p>
        </p:txBody>
      </p:sp>
      <p:sp>
        <p:nvSpPr>
          <p:cNvPr id="8" name="Platshållare för sidfot 7"/>
          <p:cNvSpPr>
            <a:spLocks noGrp="1"/>
          </p:cNvSpPr>
          <p:nvPr>
            <p:ph type="ftr" sz="quarter" idx="11"/>
          </p:nvPr>
        </p:nvSpPr>
        <p:spPr/>
        <p:txBody>
          <a:bodyPr/>
          <a:lstStyle/>
          <a:p>
            <a:r>
              <a:rPr lang="sv-SE"/>
              <a:t>solvesborg.se</a:t>
            </a:r>
            <a:endParaRPr lang="sv-SE" dirty="0"/>
          </a:p>
        </p:txBody>
      </p:sp>
      <p:sp>
        <p:nvSpPr>
          <p:cNvPr id="9" name="Platshållare för bildnummer 8"/>
          <p:cNvSpPr>
            <a:spLocks noGrp="1"/>
          </p:cNvSpPr>
          <p:nvPr>
            <p:ph type="sldNum" sz="quarter" idx="12"/>
          </p:nvPr>
        </p:nvSpPr>
        <p:spPr/>
        <p:txBody>
          <a:bodyPr/>
          <a:lstStyle/>
          <a:p>
            <a:r>
              <a:rPr lang="sv-SE"/>
              <a:t>Sida </a:t>
            </a:r>
            <a:fld id="{442FF2AC-5952-4A76-A4C8-7FBE2B124180}" type="slidenum">
              <a:rPr lang="sv-SE" smtClean="0"/>
              <a:pPr/>
              <a:t>‹#›</a:t>
            </a:fld>
            <a:endParaRPr lang="sv-S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EEECAD65-7E57-4D5F-B2F9-94729FB0E0BD}" type="datetime1">
              <a:rPr lang="sv-SE" smtClean="0"/>
              <a:t>2019-09-25</a:t>
            </a:fld>
            <a:endParaRPr lang="sv-SE" dirty="0"/>
          </a:p>
        </p:txBody>
      </p:sp>
      <p:sp>
        <p:nvSpPr>
          <p:cNvPr id="7" name="Platshållare för sidfot 6"/>
          <p:cNvSpPr>
            <a:spLocks noGrp="1"/>
          </p:cNvSpPr>
          <p:nvPr>
            <p:ph type="ftr" sz="quarter" idx="11"/>
          </p:nvPr>
        </p:nvSpPr>
        <p:spPr/>
        <p:txBody>
          <a:bodyPr/>
          <a:lstStyle/>
          <a:p>
            <a:r>
              <a:rPr lang="sv-SE"/>
              <a:t>solvesborg.se</a:t>
            </a:r>
            <a:endParaRPr lang="sv-SE" dirty="0"/>
          </a:p>
        </p:txBody>
      </p:sp>
      <p:sp>
        <p:nvSpPr>
          <p:cNvPr id="8" name="Platshållare för bildnummer 7"/>
          <p:cNvSpPr>
            <a:spLocks noGrp="1"/>
          </p:cNvSpPr>
          <p:nvPr>
            <p:ph type="sldNum" sz="quarter" idx="12"/>
          </p:nvPr>
        </p:nvSpPr>
        <p:spPr/>
        <p:txBody>
          <a:bodyPr/>
          <a:lstStyle/>
          <a:p>
            <a:r>
              <a:rPr lang="sv-SE"/>
              <a:t>Sida </a:t>
            </a:r>
            <a:fld id="{442FF2AC-5952-4A76-A4C8-7FBE2B124180}" type="slidenum">
              <a:rPr lang="sv-SE" smtClean="0"/>
              <a:pPr/>
              <a:t>‹#›</a:t>
            </a:fld>
            <a:endParaRPr lang="sv-S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2" y="273050"/>
            <a:ext cx="4011084"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8" name="Platshållare för datum 7"/>
          <p:cNvSpPr>
            <a:spLocks noGrp="1"/>
          </p:cNvSpPr>
          <p:nvPr>
            <p:ph type="dt" sz="half" idx="10"/>
          </p:nvPr>
        </p:nvSpPr>
        <p:spPr/>
        <p:txBody>
          <a:bodyPr/>
          <a:lstStyle/>
          <a:p>
            <a:fld id="{B52F618E-41A9-4E26-B675-FFCF5EF6C3F1}" type="datetime1">
              <a:rPr lang="sv-SE" smtClean="0"/>
              <a:t>2019-09-25</a:t>
            </a:fld>
            <a:endParaRPr lang="sv-SE" dirty="0"/>
          </a:p>
        </p:txBody>
      </p:sp>
      <p:sp>
        <p:nvSpPr>
          <p:cNvPr id="10" name="Platshållare för sidfot 9"/>
          <p:cNvSpPr>
            <a:spLocks noGrp="1"/>
          </p:cNvSpPr>
          <p:nvPr>
            <p:ph type="ftr" sz="quarter" idx="11"/>
          </p:nvPr>
        </p:nvSpPr>
        <p:spPr/>
        <p:txBody>
          <a:bodyPr/>
          <a:lstStyle/>
          <a:p>
            <a:r>
              <a:rPr lang="sv-SE"/>
              <a:t>solvesborg.se</a:t>
            </a:r>
            <a:endParaRPr lang="sv-SE" dirty="0"/>
          </a:p>
        </p:txBody>
      </p:sp>
      <p:sp>
        <p:nvSpPr>
          <p:cNvPr id="11" name="Platshållare för bildnummer 10"/>
          <p:cNvSpPr>
            <a:spLocks noGrp="1"/>
          </p:cNvSpPr>
          <p:nvPr>
            <p:ph type="sldNum" sz="quarter" idx="12"/>
          </p:nvPr>
        </p:nvSpPr>
        <p:spPr/>
        <p:txBody>
          <a:bodyPr/>
          <a:lstStyle/>
          <a:p>
            <a:r>
              <a:rPr lang="sv-SE"/>
              <a:t>Sida </a:t>
            </a:r>
            <a:fld id="{442FF2AC-5952-4A76-A4C8-7FBE2B124180}" type="slidenum">
              <a:rPr lang="sv-SE" smtClean="0"/>
              <a:pPr/>
              <a:t>‹#›</a:t>
            </a:fld>
            <a:endParaRPr lang="sv-S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8" name="Platshållare för datum 7"/>
          <p:cNvSpPr>
            <a:spLocks noGrp="1"/>
          </p:cNvSpPr>
          <p:nvPr>
            <p:ph type="dt" sz="half" idx="10"/>
          </p:nvPr>
        </p:nvSpPr>
        <p:spPr/>
        <p:txBody>
          <a:bodyPr/>
          <a:lstStyle/>
          <a:p>
            <a:fld id="{C631A0E1-8C58-4519-9C7C-405EEF13DA0D}" type="datetime1">
              <a:rPr lang="sv-SE" smtClean="0"/>
              <a:t>2019-09-25</a:t>
            </a:fld>
            <a:endParaRPr lang="sv-SE" dirty="0"/>
          </a:p>
        </p:txBody>
      </p:sp>
      <p:sp>
        <p:nvSpPr>
          <p:cNvPr id="10" name="Platshållare för sidfot 9"/>
          <p:cNvSpPr>
            <a:spLocks noGrp="1"/>
          </p:cNvSpPr>
          <p:nvPr>
            <p:ph type="ftr" sz="quarter" idx="11"/>
          </p:nvPr>
        </p:nvSpPr>
        <p:spPr/>
        <p:txBody>
          <a:bodyPr/>
          <a:lstStyle/>
          <a:p>
            <a:r>
              <a:rPr lang="sv-SE"/>
              <a:t>solvesborg.se</a:t>
            </a:r>
            <a:endParaRPr lang="sv-SE" dirty="0"/>
          </a:p>
        </p:txBody>
      </p:sp>
      <p:sp>
        <p:nvSpPr>
          <p:cNvPr id="11" name="Platshållare för bildnummer 10"/>
          <p:cNvSpPr>
            <a:spLocks noGrp="1"/>
          </p:cNvSpPr>
          <p:nvPr>
            <p:ph type="sldNum" sz="quarter" idx="12"/>
          </p:nvPr>
        </p:nvSpPr>
        <p:spPr/>
        <p:txBody>
          <a:bodyPr/>
          <a:lstStyle/>
          <a:p>
            <a:r>
              <a:rPr lang="sv-SE"/>
              <a:t>Sida </a:t>
            </a:r>
            <a:fld id="{442FF2AC-5952-4A76-A4C8-7FBE2B124180}" type="slidenum">
              <a:rPr lang="sv-SE" smtClean="0"/>
              <a:pPr/>
              <a:t>‹#›</a:t>
            </a:fld>
            <a:endParaRPr lang="sv-SE"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C860DA5C-D3F7-4793-959D-43062BE4C506}" type="datetime1">
              <a:rPr lang="sv-SE" smtClean="0"/>
              <a:t>2019-09-25</a:t>
            </a:fld>
            <a:endParaRPr lang="sv-SE" dirty="0"/>
          </a:p>
        </p:txBody>
      </p:sp>
      <p:sp>
        <p:nvSpPr>
          <p:cNvPr id="9" name="Platshållare för sidfot 8"/>
          <p:cNvSpPr>
            <a:spLocks noGrp="1"/>
          </p:cNvSpPr>
          <p:nvPr>
            <p:ph type="ftr" sz="quarter" idx="11"/>
          </p:nvPr>
        </p:nvSpPr>
        <p:spPr/>
        <p:txBody>
          <a:bodyPr/>
          <a:lstStyle/>
          <a:p>
            <a:r>
              <a:rPr lang="sv-SE"/>
              <a:t>solvesborg.se</a:t>
            </a:r>
            <a:endParaRPr lang="sv-SE" dirty="0"/>
          </a:p>
        </p:txBody>
      </p:sp>
      <p:sp>
        <p:nvSpPr>
          <p:cNvPr id="10" name="Platshållare för bildnummer 9"/>
          <p:cNvSpPr>
            <a:spLocks noGrp="1"/>
          </p:cNvSpPr>
          <p:nvPr>
            <p:ph type="sldNum" sz="quarter" idx="12"/>
          </p:nvPr>
        </p:nvSpPr>
        <p:spPr/>
        <p:txBody>
          <a:bodyPr/>
          <a:lstStyle/>
          <a:p>
            <a:r>
              <a:rPr lang="sv-SE"/>
              <a:t>Sida </a:t>
            </a:r>
            <a:fld id="{442FF2AC-5952-4A76-A4C8-7FBE2B124180}" type="slidenum">
              <a:rPr lang="sv-SE" smtClean="0"/>
              <a:pPr/>
              <a:t>‹#›</a:t>
            </a:fld>
            <a:endParaRPr lang="sv-SE"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4641"/>
            <a:ext cx="27432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09600" y="274641"/>
            <a:ext cx="80264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EB6B9E24-F90D-47F4-B77A-5623D2DBF061}" type="datetime1">
              <a:rPr lang="sv-SE" smtClean="0"/>
              <a:t>2019-09-25</a:t>
            </a:fld>
            <a:endParaRPr lang="sv-SE" dirty="0"/>
          </a:p>
        </p:txBody>
      </p:sp>
      <p:sp>
        <p:nvSpPr>
          <p:cNvPr id="9" name="Platshållare för sidfot 8"/>
          <p:cNvSpPr>
            <a:spLocks noGrp="1"/>
          </p:cNvSpPr>
          <p:nvPr>
            <p:ph type="ftr" sz="quarter" idx="11"/>
          </p:nvPr>
        </p:nvSpPr>
        <p:spPr/>
        <p:txBody>
          <a:bodyPr/>
          <a:lstStyle/>
          <a:p>
            <a:r>
              <a:rPr lang="sv-SE"/>
              <a:t>solvesborg.se</a:t>
            </a:r>
            <a:endParaRPr lang="sv-SE" dirty="0"/>
          </a:p>
        </p:txBody>
      </p:sp>
      <p:sp>
        <p:nvSpPr>
          <p:cNvPr id="10" name="Platshållare för bildnummer 9"/>
          <p:cNvSpPr>
            <a:spLocks noGrp="1"/>
          </p:cNvSpPr>
          <p:nvPr>
            <p:ph type="sldNum" sz="quarter" idx="12"/>
          </p:nvPr>
        </p:nvSpPr>
        <p:spPr/>
        <p:txBody>
          <a:bodyPr/>
          <a:lstStyle/>
          <a:p>
            <a:r>
              <a:rPr lang="sv-SE"/>
              <a:t>Sida </a:t>
            </a:r>
            <a:fld id="{442FF2AC-5952-4A76-A4C8-7FBE2B124180}" type="slidenum">
              <a:rPr lang="sv-SE" smtClean="0"/>
              <a:pPr/>
              <a:t>‹#›</a:t>
            </a:fld>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innehåll och bild">
    <p:spTree>
      <p:nvGrpSpPr>
        <p:cNvPr id="1" name=""/>
        <p:cNvGrpSpPr/>
        <p:nvPr/>
      </p:nvGrpSpPr>
      <p:grpSpPr>
        <a:xfrm>
          <a:off x="0" y="0"/>
          <a:ext cx="0" cy="0"/>
          <a:chOff x="0" y="0"/>
          <a:chExt cx="0" cy="0"/>
        </a:xfrm>
      </p:grpSpPr>
      <p:pic>
        <p:nvPicPr>
          <p:cNvPr id="5" name="Bildobjekt 4">
            <a:extLst>
              <a:ext uri="{FF2B5EF4-FFF2-40B4-BE49-F238E27FC236}">
                <a16:creationId xmlns="" xmlns:a16="http://schemas.microsoft.com/office/drawing/2014/main" id="{1B334229-A804-4AC6-83B5-38AE146D4AB2}"/>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2" name="Rubrik 1"/>
          <p:cNvSpPr>
            <a:spLocks noGrp="1"/>
          </p:cNvSpPr>
          <p:nvPr>
            <p:ph type="title"/>
          </p:nvPr>
        </p:nvSpPr>
        <p:spPr>
          <a:xfrm>
            <a:off x="352115" y="293909"/>
            <a:ext cx="5486400" cy="1512168"/>
          </a:xfrm>
        </p:spPr>
        <p:txBody>
          <a:bodyPr>
            <a:noAutofit/>
          </a:bodyPr>
          <a:lstStyle>
            <a:lvl1pPr>
              <a:defRPr sz="5400" b="1">
                <a:solidFill>
                  <a:schemeClr val="accent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352115" y="1950093"/>
            <a:ext cx="5486400" cy="4195344"/>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datum 7"/>
          <p:cNvSpPr>
            <a:spLocks noGrp="1"/>
          </p:cNvSpPr>
          <p:nvPr>
            <p:ph type="dt" sz="half" idx="10"/>
          </p:nvPr>
        </p:nvSpPr>
        <p:spPr>
          <a:xfrm>
            <a:off x="10488488" y="6356353"/>
            <a:ext cx="1357941" cy="216000"/>
          </a:xfrm>
        </p:spPr>
        <p:txBody>
          <a:bodyPr/>
          <a:lstStyle>
            <a:lvl1pPr algn="r">
              <a:defRPr>
                <a:solidFill>
                  <a:schemeClr val="bg1"/>
                </a:solidFill>
              </a:defRPr>
            </a:lvl1pPr>
          </a:lstStyle>
          <a:p>
            <a:fld id="{ED20D233-556E-42B5-BB5F-C125906311DF}" type="datetime1">
              <a:rPr lang="sv-SE" smtClean="0"/>
              <a:t>2019-09-25</a:t>
            </a:fld>
            <a:endParaRPr lang="sv-SE" dirty="0"/>
          </a:p>
        </p:txBody>
      </p:sp>
      <p:sp>
        <p:nvSpPr>
          <p:cNvPr id="9" name="Platshållare för sidfot 8"/>
          <p:cNvSpPr>
            <a:spLocks noGrp="1"/>
          </p:cNvSpPr>
          <p:nvPr>
            <p:ph type="ftr" sz="quarter" idx="11"/>
          </p:nvPr>
        </p:nvSpPr>
        <p:spPr>
          <a:xfrm>
            <a:off x="352115" y="6274102"/>
            <a:ext cx="2808311" cy="379907"/>
          </a:xfrm>
        </p:spPr>
        <p:txBody>
          <a:bodyPr/>
          <a:lstStyle>
            <a:lvl1pPr algn="l">
              <a:defRPr/>
            </a:lvl1pPr>
          </a:lstStyle>
          <a:p>
            <a:r>
              <a:rPr lang="sv-SE" dirty="0"/>
              <a:t>solvesborg.se</a:t>
            </a:r>
          </a:p>
        </p:txBody>
      </p:sp>
      <p:sp>
        <p:nvSpPr>
          <p:cNvPr id="10" name="Platshållare för bildnummer 9"/>
          <p:cNvSpPr>
            <a:spLocks noGrp="1"/>
          </p:cNvSpPr>
          <p:nvPr>
            <p:ph type="sldNum" sz="quarter" idx="12"/>
          </p:nvPr>
        </p:nvSpPr>
        <p:spPr>
          <a:xfrm>
            <a:off x="10502280" y="6145437"/>
            <a:ext cx="1344149" cy="216000"/>
          </a:xfrm>
        </p:spPr>
        <p:txBody>
          <a:bodyPr/>
          <a:lstStyle>
            <a:lvl1pPr algn="r">
              <a:defRPr>
                <a:solidFill>
                  <a:schemeClr val="bg1"/>
                </a:solidFill>
              </a:defRPr>
            </a:lvl1pPr>
          </a:lstStyle>
          <a:p>
            <a:r>
              <a:rPr lang="sv-SE"/>
              <a:t>Sida </a:t>
            </a:r>
            <a:fld id="{442FF2AC-5952-4A76-A4C8-7FBE2B124180}" type="slidenum">
              <a:rPr lang="sv-SE" smtClean="0"/>
              <a:pPr/>
              <a:t>‹#›</a:t>
            </a:fld>
            <a:endParaRPr lang="sv-SE" dirty="0"/>
          </a:p>
        </p:txBody>
      </p:sp>
    </p:spTree>
    <p:extLst>
      <p:ext uri="{BB962C8B-B14F-4D97-AF65-F5344CB8AC3E}">
        <p14:creationId xmlns:p14="http://schemas.microsoft.com/office/powerpoint/2010/main" val="3646531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innehåll och bild 2">
    <p:bg>
      <p:bgPr>
        <a:solidFill>
          <a:schemeClr val="accent3"/>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 xmlns:a16="http://schemas.microsoft.com/office/drawing/2014/main" id="{1B334229-A804-4AC6-83B5-38AE146D4AB2}"/>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2" name="Rubrik 1"/>
          <p:cNvSpPr>
            <a:spLocks noGrp="1"/>
          </p:cNvSpPr>
          <p:nvPr>
            <p:ph type="title" hasCustomPrompt="1"/>
          </p:nvPr>
        </p:nvSpPr>
        <p:spPr>
          <a:xfrm>
            <a:off x="352115" y="293909"/>
            <a:ext cx="5486400" cy="1512168"/>
          </a:xfrm>
        </p:spPr>
        <p:txBody>
          <a:bodyPr>
            <a:normAutofit/>
          </a:bodyPr>
          <a:lstStyle>
            <a:lvl1pPr>
              <a:defRPr sz="5400" b="1">
                <a:solidFill>
                  <a:schemeClr val="accent2"/>
                </a:solidFill>
              </a:defRPr>
            </a:lvl1pPr>
          </a:lstStyle>
          <a:p>
            <a:r>
              <a:rPr lang="sv-SE" dirty="0"/>
              <a:t>Klicka här för att ändra format</a:t>
            </a:r>
          </a:p>
        </p:txBody>
      </p:sp>
      <p:sp>
        <p:nvSpPr>
          <p:cNvPr id="3" name="Platshållare för innehåll 2"/>
          <p:cNvSpPr>
            <a:spLocks noGrp="1"/>
          </p:cNvSpPr>
          <p:nvPr>
            <p:ph idx="1"/>
          </p:nvPr>
        </p:nvSpPr>
        <p:spPr>
          <a:xfrm>
            <a:off x="352115" y="1950093"/>
            <a:ext cx="5486400" cy="4195344"/>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datum 7"/>
          <p:cNvSpPr>
            <a:spLocks noGrp="1"/>
          </p:cNvSpPr>
          <p:nvPr>
            <p:ph type="dt" sz="half" idx="10"/>
          </p:nvPr>
        </p:nvSpPr>
        <p:spPr>
          <a:xfrm>
            <a:off x="10488488" y="6356353"/>
            <a:ext cx="1357941" cy="216000"/>
          </a:xfrm>
        </p:spPr>
        <p:txBody>
          <a:bodyPr/>
          <a:lstStyle>
            <a:lvl1pPr algn="r">
              <a:defRPr>
                <a:solidFill>
                  <a:schemeClr val="bg1"/>
                </a:solidFill>
              </a:defRPr>
            </a:lvl1pPr>
          </a:lstStyle>
          <a:p>
            <a:fld id="{2080E34E-B24D-40FC-8B73-DACE90838DEF}" type="datetime1">
              <a:rPr lang="sv-SE" smtClean="0"/>
              <a:t>2019-09-25</a:t>
            </a:fld>
            <a:endParaRPr lang="sv-SE" dirty="0"/>
          </a:p>
        </p:txBody>
      </p:sp>
      <p:sp>
        <p:nvSpPr>
          <p:cNvPr id="9" name="Platshållare för sidfot 8"/>
          <p:cNvSpPr>
            <a:spLocks noGrp="1"/>
          </p:cNvSpPr>
          <p:nvPr>
            <p:ph type="ftr" sz="quarter" idx="11"/>
          </p:nvPr>
        </p:nvSpPr>
        <p:spPr>
          <a:xfrm>
            <a:off x="352115" y="6274102"/>
            <a:ext cx="2808311" cy="379907"/>
          </a:xfrm>
        </p:spPr>
        <p:txBody>
          <a:bodyPr/>
          <a:lstStyle>
            <a:lvl1pPr algn="l">
              <a:defRPr/>
            </a:lvl1pPr>
          </a:lstStyle>
          <a:p>
            <a:r>
              <a:rPr lang="sv-SE"/>
              <a:t>solvesborg.se</a:t>
            </a:r>
            <a:endParaRPr lang="sv-SE" dirty="0"/>
          </a:p>
        </p:txBody>
      </p:sp>
      <p:sp>
        <p:nvSpPr>
          <p:cNvPr id="10" name="Platshållare för bildnummer 9"/>
          <p:cNvSpPr>
            <a:spLocks noGrp="1"/>
          </p:cNvSpPr>
          <p:nvPr>
            <p:ph type="sldNum" sz="quarter" idx="12"/>
          </p:nvPr>
        </p:nvSpPr>
        <p:spPr>
          <a:xfrm>
            <a:off x="10502280" y="6145437"/>
            <a:ext cx="1344149" cy="216000"/>
          </a:xfrm>
        </p:spPr>
        <p:txBody>
          <a:bodyPr/>
          <a:lstStyle>
            <a:lvl1pPr algn="r">
              <a:defRPr>
                <a:solidFill>
                  <a:schemeClr val="bg1"/>
                </a:solidFill>
              </a:defRPr>
            </a:lvl1pPr>
          </a:lstStyle>
          <a:p>
            <a:r>
              <a:rPr lang="sv-SE"/>
              <a:t>Sida </a:t>
            </a:r>
            <a:fld id="{442FF2AC-5952-4A76-A4C8-7FBE2B124180}" type="slidenum">
              <a:rPr lang="sv-SE" smtClean="0"/>
              <a:pPr/>
              <a:t>‹#›</a:t>
            </a:fld>
            <a:endParaRPr lang="sv-SE" dirty="0"/>
          </a:p>
        </p:txBody>
      </p:sp>
    </p:spTree>
    <p:extLst>
      <p:ext uri="{BB962C8B-B14F-4D97-AF65-F5344CB8AC3E}">
        <p14:creationId xmlns:p14="http://schemas.microsoft.com/office/powerpoint/2010/main" val="2919346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och bild 3">
    <p:bg>
      <p:bgPr>
        <a:solidFill>
          <a:schemeClr val="accent4"/>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 xmlns:a16="http://schemas.microsoft.com/office/drawing/2014/main" id="{624ED278-BCE6-42F8-9390-34C1DBA7270A}"/>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3" name="Platshållare för innehåll 2"/>
          <p:cNvSpPr>
            <a:spLocks noGrp="1"/>
          </p:cNvSpPr>
          <p:nvPr>
            <p:ph idx="1"/>
          </p:nvPr>
        </p:nvSpPr>
        <p:spPr>
          <a:xfrm>
            <a:off x="352115" y="1950093"/>
            <a:ext cx="5486400" cy="4195344"/>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datum 7"/>
          <p:cNvSpPr>
            <a:spLocks noGrp="1"/>
          </p:cNvSpPr>
          <p:nvPr>
            <p:ph type="dt" sz="half" idx="10"/>
          </p:nvPr>
        </p:nvSpPr>
        <p:spPr>
          <a:xfrm>
            <a:off x="10488488" y="6356353"/>
            <a:ext cx="1357941" cy="216000"/>
          </a:xfrm>
        </p:spPr>
        <p:txBody>
          <a:bodyPr/>
          <a:lstStyle>
            <a:lvl1pPr algn="r">
              <a:defRPr>
                <a:solidFill>
                  <a:schemeClr val="bg1"/>
                </a:solidFill>
              </a:defRPr>
            </a:lvl1pPr>
          </a:lstStyle>
          <a:p>
            <a:fld id="{2E72FC1A-D60D-4CD6-BECD-9C9F313891A2}" type="datetime1">
              <a:rPr lang="sv-SE" smtClean="0"/>
              <a:t>2019-09-25</a:t>
            </a:fld>
            <a:endParaRPr lang="sv-SE" dirty="0"/>
          </a:p>
        </p:txBody>
      </p:sp>
      <p:sp>
        <p:nvSpPr>
          <p:cNvPr id="9" name="Platshållare för sidfot 8"/>
          <p:cNvSpPr>
            <a:spLocks noGrp="1"/>
          </p:cNvSpPr>
          <p:nvPr>
            <p:ph type="ftr" sz="quarter" idx="11"/>
          </p:nvPr>
        </p:nvSpPr>
        <p:spPr>
          <a:xfrm>
            <a:off x="352115" y="6274102"/>
            <a:ext cx="2808311" cy="379907"/>
          </a:xfrm>
        </p:spPr>
        <p:txBody>
          <a:bodyPr/>
          <a:lstStyle>
            <a:lvl1pPr algn="l">
              <a:defRPr/>
            </a:lvl1pPr>
          </a:lstStyle>
          <a:p>
            <a:r>
              <a:rPr lang="sv-SE"/>
              <a:t>solvesborg.se</a:t>
            </a:r>
            <a:endParaRPr lang="sv-SE" dirty="0"/>
          </a:p>
        </p:txBody>
      </p:sp>
      <p:sp>
        <p:nvSpPr>
          <p:cNvPr id="10" name="Platshållare för bildnummer 9"/>
          <p:cNvSpPr>
            <a:spLocks noGrp="1"/>
          </p:cNvSpPr>
          <p:nvPr>
            <p:ph type="sldNum" sz="quarter" idx="12"/>
          </p:nvPr>
        </p:nvSpPr>
        <p:spPr>
          <a:xfrm>
            <a:off x="10502280" y="6145437"/>
            <a:ext cx="1344149" cy="216000"/>
          </a:xfrm>
        </p:spPr>
        <p:txBody>
          <a:bodyPr/>
          <a:lstStyle>
            <a:lvl1pPr algn="r">
              <a:defRPr>
                <a:solidFill>
                  <a:schemeClr val="bg1"/>
                </a:solidFill>
              </a:defRPr>
            </a:lvl1pPr>
          </a:lstStyle>
          <a:p>
            <a:r>
              <a:rPr lang="sv-SE"/>
              <a:t>Sida </a:t>
            </a:r>
            <a:fld id="{442FF2AC-5952-4A76-A4C8-7FBE2B124180}" type="slidenum">
              <a:rPr lang="sv-SE" smtClean="0"/>
              <a:pPr/>
              <a:t>‹#›</a:t>
            </a:fld>
            <a:endParaRPr lang="sv-SE" dirty="0"/>
          </a:p>
        </p:txBody>
      </p:sp>
      <p:sp>
        <p:nvSpPr>
          <p:cNvPr id="4" name="Rubrik 3">
            <a:extLst>
              <a:ext uri="{FF2B5EF4-FFF2-40B4-BE49-F238E27FC236}">
                <a16:creationId xmlns="" xmlns:a16="http://schemas.microsoft.com/office/drawing/2014/main" id="{4E894920-4AE6-47BE-86BB-F16BE623C904}"/>
              </a:ext>
            </a:extLst>
          </p:cNvPr>
          <p:cNvSpPr>
            <a:spLocks noGrp="1"/>
          </p:cNvSpPr>
          <p:nvPr>
            <p:ph type="title"/>
          </p:nvPr>
        </p:nvSpPr>
        <p:spPr>
          <a:xfrm>
            <a:off x="352115" y="285646"/>
            <a:ext cx="5486400" cy="1415161"/>
          </a:xfrm>
        </p:spPr>
        <p:txBody>
          <a:bodyPr/>
          <a:lstStyle/>
          <a:p>
            <a:r>
              <a:rPr lang="sv-SE" smtClean="0"/>
              <a:t>Klicka här för att ändra format</a:t>
            </a:r>
            <a:endParaRPr lang="sv-SE"/>
          </a:p>
        </p:txBody>
      </p:sp>
    </p:spTree>
    <p:extLst>
      <p:ext uri="{BB962C8B-B14F-4D97-AF65-F5344CB8AC3E}">
        <p14:creationId xmlns:p14="http://schemas.microsoft.com/office/powerpoint/2010/main" val="4208467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innehåll och bild 4">
    <p:spTree>
      <p:nvGrpSpPr>
        <p:cNvPr id="1" name=""/>
        <p:cNvGrpSpPr/>
        <p:nvPr/>
      </p:nvGrpSpPr>
      <p:grpSpPr>
        <a:xfrm>
          <a:off x="0" y="0"/>
          <a:ext cx="0" cy="0"/>
          <a:chOff x="0" y="0"/>
          <a:chExt cx="0" cy="0"/>
        </a:xfrm>
      </p:grpSpPr>
      <p:pic>
        <p:nvPicPr>
          <p:cNvPr id="5" name="Bildobjekt 4">
            <a:extLst>
              <a:ext uri="{FF2B5EF4-FFF2-40B4-BE49-F238E27FC236}">
                <a16:creationId xmlns="" xmlns:a16="http://schemas.microsoft.com/office/drawing/2014/main" id="{1B334229-A804-4AC6-83B5-38AE146D4AB2}"/>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2" name="Rubrik 1"/>
          <p:cNvSpPr>
            <a:spLocks noGrp="1"/>
          </p:cNvSpPr>
          <p:nvPr>
            <p:ph type="title"/>
          </p:nvPr>
        </p:nvSpPr>
        <p:spPr>
          <a:xfrm>
            <a:off x="352115" y="293909"/>
            <a:ext cx="5486400" cy="1512168"/>
          </a:xfrm>
        </p:spPr>
        <p:txBody>
          <a:bodyPr>
            <a:noAutofit/>
          </a:bodyPr>
          <a:lstStyle>
            <a:lvl1pPr>
              <a:defRPr sz="5400" b="1">
                <a:solidFill>
                  <a:schemeClr val="accent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352115" y="1950093"/>
            <a:ext cx="5486400" cy="4195344"/>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datum 7"/>
          <p:cNvSpPr>
            <a:spLocks noGrp="1"/>
          </p:cNvSpPr>
          <p:nvPr>
            <p:ph type="dt" sz="half" idx="10"/>
          </p:nvPr>
        </p:nvSpPr>
        <p:spPr>
          <a:xfrm>
            <a:off x="10488488" y="6356353"/>
            <a:ext cx="1357941" cy="216000"/>
          </a:xfrm>
        </p:spPr>
        <p:txBody>
          <a:bodyPr/>
          <a:lstStyle>
            <a:lvl1pPr algn="r">
              <a:defRPr>
                <a:solidFill>
                  <a:schemeClr val="bg1"/>
                </a:solidFill>
              </a:defRPr>
            </a:lvl1pPr>
          </a:lstStyle>
          <a:p>
            <a:fld id="{38D42737-EE3E-4E5F-BBBB-074EDF93A512}" type="datetime1">
              <a:rPr lang="sv-SE" smtClean="0"/>
              <a:t>2019-09-25</a:t>
            </a:fld>
            <a:endParaRPr lang="sv-SE" dirty="0"/>
          </a:p>
        </p:txBody>
      </p:sp>
      <p:sp>
        <p:nvSpPr>
          <p:cNvPr id="9" name="Platshållare för sidfot 8"/>
          <p:cNvSpPr>
            <a:spLocks noGrp="1"/>
          </p:cNvSpPr>
          <p:nvPr>
            <p:ph type="ftr" sz="quarter" idx="11"/>
          </p:nvPr>
        </p:nvSpPr>
        <p:spPr>
          <a:xfrm>
            <a:off x="352115" y="6274102"/>
            <a:ext cx="2808311" cy="379907"/>
          </a:xfrm>
        </p:spPr>
        <p:txBody>
          <a:bodyPr/>
          <a:lstStyle>
            <a:lvl1pPr algn="l">
              <a:defRPr/>
            </a:lvl1pPr>
          </a:lstStyle>
          <a:p>
            <a:r>
              <a:rPr lang="sv-SE"/>
              <a:t>solvesborg.se</a:t>
            </a:r>
            <a:endParaRPr lang="sv-SE" dirty="0"/>
          </a:p>
        </p:txBody>
      </p:sp>
      <p:sp>
        <p:nvSpPr>
          <p:cNvPr id="10" name="Platshållare för bildnummer 9"/>
          <p:cNvSpPr>
            <a:spLocks noGrp="1"/>
          </p:cNvSpPr>
          <p:nvPr>
            <p:ph type="sldNum" sz="quarter" idx="12"/>
          </p:nvPr>
        </p:nvSpPr>
        <p:spPr>
          <a:xfrm>
            <a:off x="10502280" y="6145437"/>
            <a:ext cx="1344149" cy="216000"/>
          </a:xfrm>
        </p:spPr>
        <p:txBody>
          <a:bodyPr/>
          <a:lstStyle>
            <a:lvl1pPr algn="r">
              <a:defRPr>
                <a:solidFill>
                  <a:schemeClr val="bg1"/>
                </a:solidFill>
              </a:defRPr>
            </a:lvl1pPr>
          </a:lstStyle>
          <a:p>
            <a:r>
              <a:rPr lang="sv-SE"/>
              <a:t>Sida </a:t>
            </a:r>
            <a:fld id="{442FF2AC-5952-4A76-A4C8-7FBE2B124180}" type="slidenum">
              <a:rPr lang="sv-SE" smtClean="0"/>
              <a:pPr/>
              <a:t>‹#›</a:t>
            </a:fld>
            <a:endParaRPr lang="sv-SE" dirty="0"/>
          </a:p>
        </p:txBody>
      </p:sp>
    </p:spTree>
    <p:extLst>
      <p:ext uri="{BB962C8B-B14F-4D97-AF65-F5344CB8AC3E}">
        <p14:creationId xmlns:p14="http://schemas.microsoft.com/office/powerpoint/2010/main" val="427237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och valbar bild">
    <p:bg>
      <p:bgPr>
        <a:solidFill>
          <a:schemeClr val="accent4"/>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52115" y="1950093"/>
            <a:ext cx="5486400" cy="4195344"/>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datum 7"/>
          <p:cNvSpPr>
            <a:spLocks noGrp="1"/>
          </p:cNvSpPr>
          <p:nvPr>
            <p:ph type="dt" sz="half" idx="10"/>
          </p:nvPr>
        </p:nvSpPr>
        <p:spPr>
          <a:xfrm>
            <a:off x="10488488" y="6356353"/>
            <a:ext cx="1357941" cy="216000"/>
          </a:xfrm>
        </p:spPr>
        <p:txBody>
          <a:bodyPr/>
          <a:lstStyle>
            <a:lvl1pPr algn="r">
              <a:defRPr>
                <a:solidFill>
                  <a:schemeClr val="bg1"/>
                </a:solidFill>
              </a:defRPr>
            </a:lvl1pPr>
          </a:lstStyle>
          <a:p>
            <a:fld id="{DDDEAEEE-F7DC-4D81-9259-C4CCA6BE4E1F}" type="datetime1">
              <a:rPr lang="sv-SE" smtClean="0"/>
              <a:t>2019-09-25</a:t>
            </a:fld>
            <a:endParaRPr lang="sv-SE" dirty="0"/>
          </a:p>
        </p:txBody>
      </p:sp>
      <p:sp>
        <p:nvSpPr>
          <p:cNvPr id="9" name="Platshållare för sidfot 8"/>
          <p:cNvSpPr>
            <a:spLocks noGrp="1"/>
          </p:cNvSpPr>
          <p:nvPr>
            <p:ph type="ftr" sz="quarter" idx="11"/>
          </p:nvPr>
        </p:nvSpPr>
        <p:spPr>
          <a:xfrm>
            <a:off x="352115" y="6274102"/>
            <a:ext cx="2808311" cy="379907"/>
          </a:xfrm>
        </p:spPr>
        <p:txBody>
          <a:bodyPr/>
          <a:lstStyle>
            <a:lvl1pPr algn="l">
              <a:defRPr/>
            </a:lvl1pPr>
          </a:lstStyle>
          <a:p>
            <a:r>
              <a:rPr lang="sv-SE"/>
              <a:t>solvesborg.se</a:t>
            </a:r>
            <a:endParaRPr lang="sv-SE" dirty="0"/>
          </a:p>
        </p:txBody>
      </p:sp>
      <p:sp>
        <p:nvSpPr>
          <p:cNvPr id="10" name="Platshållare för bildnummer 9"/>
          <p:cNvSpPr>
            <a:spLocks noGrp="1"/>
          </p:cNvSpPr>
          <p:nvPr>
            <p:ph type="sldNum" sz="quarter" idx="12"/>
          </p:nvPr>
        </p:nvSpPr>
        <p:spPr>
          <a:xfrm>
            <a:off x="10502280" y="6145437"/>
            <a:ext cx="1344149" cy="216000"/>
          </a:xfrm>
        </p:spPr>
        <p:txBody>
          <a:bodyPr/>
          <a:lstStyle>
            <a:lvl1pPr algn="r">
              <a:defRPr>
                <a:solidFill>
                  <a:schemeClr val="bg1"/>
                </a:solidFill>
              </a:defRPr>
            </a:lvl1pPr>
          </a:lstStyle>
          <a:p>
            <a:r>
              <a:rPr lang="sv-SE"/>
              <a:t>Sida </a:t>
            </a:r>
            <a:fld id="{442FF2AC-5952-4A76-A4C8-7FBE2B124180}" type="slidenum">
              <a:rPr lang="sv-SE" smtClean="0"/>
              <a:pPr/>
              <a:t>‹#›</a:t>
            </a:fld>
            <a:endParaRPr lang="sv-SE" dirty="0"/>
          </a:p>
        </p:txBody>
      </p:sp>
      <p:sp>
        <p:nvSpPr>
          <p:cNvPr id="4" name="Rubrik 3">
            <a:extLst>
              <a:ext uri="{FF2B5EF4-FFF2-40B4-BE49-F238E27FC236}">
                <a16:creationId xmlns="" xmlns:a16="http://schemas.microsoft.com/office/drawing/2014/main" id="{4E894920-4AE6-47BE-86BB-F16BE623C904}"/>
              </a:ext>
            </a:extLst>
          </p:cNvPr>
          <p:cNvSpPr>
            <a:spLocks noGrp="1"/>
          </p:cNvSpPr>
          <p:nvPr>
            <p:ph type="title"/>
          </p:nvPr>
        </p:nvSpPr>
        <p:spPr>
          <a:xfrm>
            <a:off x="352115" y="285646"/>
            <a:ext cx="5486400" cy="1415161"/>
          </a:xfrm>
        </p:spPr>
        <p:txBody>
          <a:bodyPr/>
          <a:lstStyle/>
          <a:p>
            <a:r>
              <a:rPr lang="sv-SE" smtClean="0"/>
              <a:t>Klicka här för att ändra format</a:t>
            </a:r>
            <a:endParaRPr lang="sv-SE"/>
          </a:p>
        </p:txBody>
      </p:sp>
      <p:sp>
        <p:nvSpPr>
          <p:cNvPr id="7" name="Platshållare för bild 6">
            <a:extLst>
              <a:ext uri="{FF2B5EF4-FFF2-40B4-BE49-F238E27FC236}">
                <a16:creationId xmlns="" xmlns:a16="http://schemas.microsoft.com/office/drawing/2014/main" id="{74BC1B08-F26D-48E3-AA86-EF517D7DC71C}"/>
              </a:ext>
            </a:extLst>
          </p:cNvPr>
          <p:cNvSpPr>
            <a:spLocks noGrp="1"/>
          </p:cNvSpPr>
          <p:nvPr>
            <p:ph type="pic" sz="quarter" idx="13"/>
          </p:nvPr>
        </p:nvSpPr>
        <p:spPr>
          <a:xfrm>
            <a:off x="6096000" y="0"/>
            <a:ext cx="6096000" cy="6858000"/>
          </a:xfrm>
        </p:spPr>
        <p:txBody>
          <a:bodyPr/>
          <a:lstStyle/>
          <a:p>
            <a:r>
              <a:rPr lang="sv-SE" smtClean="0"/>
              <a:t>Klicka på ikonen för att lägga till en bild</a:t>
            </a:r>
            <a:endParaRPr lang="sv-SE"/>
          </a:p>
        </p:txBody>
      </p:sp>
    </p:spTree>
    <p:extLst>
      <p:ext uri="{BB962C8B-B14F-4D97-AF65-F5344CB8AC3E}">
        <p14:creationId xmlns:p14="http://schemas.microsoft.com/office/powerpoint/2010/main" val="229554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och valbar bild 2">
    <p:bg>
      <p:bgPr>
        <a:solidFill>
          <a:schemeClr val="accent3"/>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52115" y="1950093"/>
            <a:ext cx="5486400" cy="4195344"/>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datum 7"/>
          <p:cNvSpPr>
            <a:spLocks noGrp="1"/>
          </p:cNvSpPr>
          <p:nvPr>
            <p:ph type="dt" sz="half" idx="10"/>
          </p:nvPr>
        </p:nvSpPr>
        <p:spPr>
          <a:xfrm>
            <a:off x="10488488" y="6356353"/>
            <a:ext cx="1357941" cy="216000"/>
          </a:xfrm>
        </p:spPr>
        <p:txBody>
          <a:bodyPr/>
          <a:lstStyle>
            <a:lvl1pPr algn="r">
              <a:defRPr>
                <a:solidFill>
                  <a:schemeClr val="bg1"/>
                </a:solidFill>
              </a:defRPr>
            </a:lvl1pPr>
          </a:lstStyle>
          <a:p>
            <a:fld id="{1F0EB33D-DCFA-45E8-BC93-DA2FB0943333}" type="datetime1">
              <a:rPr lang="sv-SE" smtClean="0"/>
              <a:t>2019-09-25</a:t>
            </a:fld>
            <a:endParaRPr lang="sv-SE" dirty="0"/>
          </a:p>
        </p:txBody>
      </p:sp>
      <p:sp>
        <p:nvSpPr>
          <p:cNvPr id="9" name="Platshållare för sidfot 8"/>
          <p:cNvSpPr>
            <a:spLocks noGrp="1"/>
          </p:cNvSpPr>
          <p:nvPr>
            <p:ph type="ftr" sz="quarter" idx="11"/>
          </p:nvPr>
        </p:nvSpPr>
        <p:spPr>
          <a:xfrm>
            <a:off x="352115" y="6274102"/>
            <a:ext cx="2808311" cy="379907"/>
          </a:xfrm>
        </p:spPr>
        <p:txBody>
          <a:bodyPr/>
          <a:lstStyle>
            <a:lvl1pPr algn="l">
              <a:defRPr/>
            </a:lvl1pPr>
          </a:lstStyle>
          <a:p>
            <a:r>
              <a:rPr lang="sv-SE"/>
              <a:t>solvesborg.se</a:t>
            </a:r>
            <a:endParaRPr lang="sv-SE" dirty="0"/>
          </a:p>
        </p:txBody>
      </p:sp>
      <p:sp>
        <p:nvSpPr>
          <p:cNvPr id="10" name="Platshållare för bildnummer 9"/>
          <p:cNvSpPr>
            <a:spLocks noGrp="1"/>
          </p:cNvSpPr>
          <p:nvPr>
            <p:ph type="sldNum" sz="quarter" idx="12"/>
          </p:nvPr>
        </p:nvSpPr>
        <p:spPr>
          <a:xfrm>
            <a:off x="10502280" y="6145437"/>
            <a:ext cx="1344149" cy="216000"/>
          </a:xfrm>
        </p:spPr>
        <p:txBody>
          <a:bodyPr/>
          <a:lstStyle>
            <a:lvl1pPr algn="r">
              <a:defRPr>
                <a:solidFill>
                  <a:schemeClr val="bg1"/>
                </a:solidFill>
              </a:defRPr>
            </a:lvl1pPr>
          </a:lstStyle>
          <a:p>
            <a:r>
              <a:rPr lang="sv-SE"/>
              <a:t>Sida </a:t>
            </a:r>
            <a:fld id="{442FF2AC-5952-4A76-A4C8-7FBE2B124180}" type="slidenum">
              <a:rPr lang="sv-SE" smtClean="0"/>
              <a:pPr/>
              <a:t>‹#›</a:t>
            </a:fld>
            <a:endParaRPr lang="sv-SE" dirty="0"/>
          </a:p>
        </p:txBody>
      </p:sp>
      <p:sp>
        <p:nvSpPr>
          <p:cNvPr id="4" name="Rubrik 3">
            <a:extLst>
              <a:ext uri="{FF2B5EF4-FFF2-40B4-BE49-F238E27FC236}">
                <a16:creationId xmlns="" xmlns:a16="http://schemas.microsoft.com/office/drawing/2014/main" id="{4E894920-4AE6-47BE-86BB-F16BE623C904}"/>
              </a:ext>
            </a:extLst>
          </p:cNvPr>
          <p:cNvSpPr>
            <a:spLocks noGrp="1"/>
          </p:cNvSpPr>
          <p:nvPr>
            <p:ph type="title"/>
          </p:nvPr>
        </p:nvSpPr>
        <p:spPr>
          <a:xfrm>
            <a:off x="352115" y="285646"/>
            <a:ext cx="5486400" cy="1415161"/>
          </a:xfrm>
        </p:spPr>
        <p:txBody>
          <a:bodyPr/>
          <a:lstStyle/>
          <a:p>
            <a:r>
              <a:rPr lang="sv-SE" smtClean="0"/>
              <a:t>Klicka här för att ändra format</a:t>
            </a:r>
            <a:endParaRPr lang="sv-SE"/>
          </a:p>
        </p:txBody>
      </p:sp>
      <p:sp>
        <p:nvSpPr>
          <p:cNvPr id="7" name="Platshållare för bild 6">
            <a:extLst>
              <a:ext uri="{FF2B5EF4-FFF2-40B4-BE49-F238E27FC236}">
                <a16:creationId xmlns="" xmlns:a16="http://schemas.microsoft.com/office/drawing/2014/main" id="{74BC1B08-F26D-48E3-AA86-EF517D7DC71C}"/>
              </a:ext>
            </a:extLst>
          </p:cNvPr>
          <p:cNvSpPr>
            <a:spLocks noGrp="1"/>
          </p:cNvSpPr>
          <p:nvPr>
            <p:ph type="pic" sz="quarter" idx="13"/>
          </p:nvPr>
        </p:nvSpPr>
        <p:spPr>
          <a:xfrm>
            <a:off x="6096000" y="0"/>
            <a:ext cx="6096000" cy="6858000"/>
          </a:xfrm>
        </p:spPr>
        <p:txBody>
          <a:bodyPr/>
          <a:lstStyle/>
          <a:p>
            <a:r>
              <a:rPr lang="sv-SE" smtClean="0"/>
              <a:t>Klicka på ikonen för att lägga till en bild</a:t>
            </a:r>
            <a:endParaRPr lang="sv-SE"/>
          </a:p>
        </p:txBody>
      </p:sp>
    </p:spTree>
    <p:extLst>
      <p:ext uri="{BB962C8B-B14F-4D97-AF65-F5344CB8AC3E}">
        <p14:creationId xmlns:p14="http://schemas.microsoft.com/office/powerpoint/2010/main" val="1939667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innehåll och valbar bild 3">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52115" y="1950093"/>
            <a:ext cx="5486400" cy="4195344"/>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datum 7"/>
          <p:cNvSpPr>
            <a:spLocks noGrp="1"/>
          </p:cNvSpPr>
          <p:nvPr>
            <p:ph type="dt" sz="half" idx="10"/>
          </p:nvPr>
        </p:nvSpPr>
        <p:spPr>
          <a:xfrm>
            <a:off x="10488488" y="6356353"/>
            <a:ext cx="1357941" cy="216000"/>
          </a:xfrm>
        </p:spPr>
        <p:txBody>
          <a:bodyPr/>
          <a:lstStyle>
            <a:lvl1pPr algn="r">
              <a:defRPr>
                <a:solidFill>
                  <a:schemeClr val="bg1"/>
                </a:solidFill>
              </a:defRPr>
            </a:lvl1pPr>
          </a:lstStyle>
          <a:p>
            <a:fld id="{243FC613-ABD7-45F5-A76F-6B0E57857DC8}" type="datetime1">
              <a:rPr lang="sv-SE" smtClean="0"/>
              <a:t>2019-09-25</a:t>
            </a:fld>
            <a:endParaRPr lang="sv-SE" dirty="0"/>
          </a:p>
        </p:txBody>
      </p:sp>
      <p:sp>
        <p:nvSpPr>
          <p:cNvPr id="9" name="Platshållare för sidfot 8"/>
          <p:cNvSpPr>
            <a:spLocks noGrp="1"/>
          </p:cNvSpPr>
          <p:nvPr>
            <p:ph type="ftr" sz="quarter" idx="11"/>
          </p:nvPr>
        </p:nvSpPr>
        <p:spPr>
          <a:xfrm>
            <a:off x="352115" y="6274102"/>
            <a:ext cx="2808311" cy="379907"/>
          </a:xfrm>
        </p:spPr>
        <p:txBody>
          <a:bodyPr/>
          <a:lstStyle>
            <a:lvl1pPr algn="l">
              <a:defRPr/>
            </a:lvl1pPr>
          </a:lstStyle>
          <a:p>
            <a:r>
              <a:rPr lang="sv-SE"/>
              <a:t>solvesborg.se</a:t>
            </a:r>
            <a:endParaRPr lang="sv-SE" dirty="0"/>
          </a:p>
        </p:txBody>
      </p:sp>
      <p:sp>
        <p:nvSpPr>
          <p:cNvPr id="10" name="Platshållare för bildnummer 9"/>
          <p:cNvSpPr>
            <a:spLocks noGrp="1"/>
          </p:cNvSpPr>
          <p:nvPr>
            <p:ph type="sldNum" sz="quarter" idx="12"/>
          </p:nvPr>
        </p:nvSpPr>
        <p:spPr>
          <a:xfrm>
            <a:off x="10502280" y="6145437"/>
            <a:ext cx="1344149" cy="216000"/>
          </a:xfrm>
        </p:spPr>
        <p:txBody>
          <a:bodyPr/>
          <a:lstStyle>
            <a:lvl1pPr algn="r">
              <a:defRPr>
                <a:solidFill>
                  <a:schemeClr val="bg1"/>
                </a:solidFill>
              </a:defRPr>
            </a:lvl1pPr>
          </a:lstStyle>
          <a:p>
            <a:r>
              <a:rPr lang="sv-SE"/>
              <a:t>Sida </a:t>
            </a:r>
            <a:fld id="{442FF2AC-5952-4A76-A4C8-7FBE2B124180}" type="slidenum">
              <a:rPr lang="sv-SE" smtClean="0"/>
              <a:pPr/>
              <a:t>‹#›</a:t>
            </a:fld>
            <a:endParaRPr lang="sv-SE" dirty="0"/>
          </a:p>
        </p:txBody>
      </p:sp>
      <p:sp>
        <p:nvSpPr>
          <p:cNvPr id="4" name="Rubrik 3">
            <a:extLst>
              <a:ext uri="{FF2B5EF4-FFF2-40B4-BE49-F238E27FC236}">
                <a16:creationId xmlns="" xmlns:a16="http://schemas.microsoft.com/office/drawing/2014/main" id="{4E894920-4AE6-47BE-86BB-F16BE623C904}"/>
              </a:ext>
            </a:extLst>
          </p:cNvPr>
          <p:cNvSpPr>
            <a:spLocks noGrp="1"/>
          </p:cNvSpPr>
          <p:nvPr>
            <p:ph type="title"/>
          </p:nvPr>
        </p:nvSpPr>
        <p:spPr>
          <a:xfrm>
            <a:off x="352115" y="285646"/>
            <a:ext cx="5486400" cy="1415161"/>
          </a:xfrm>
        </p:spPr>
        <p:txBody>
          <a:bodyPr/>
          <a:lstStyle>
            <a:lvl1pPr>
              <a:defRPr>
                <a:solidFill>
                  <a:schemeClr val="accent1"/>
                </a:solidFill>
              </a:defRPr>
            </a:lvl1pPr>
          </a:lstStyle>
          <a:p>
            <a:r>
              <a:rPr lang="sv-SE" smtClean="0"/>
              <a:t>Klicka här för att ändra format</a:t>
            </a:r>
            <a:endParaRPr lang="sv-SE"/>
          </a:p>
        </p:txBody>
      </p:sp>
      <p:sp>
        <p:nvSpPr>
          <p:cNvPr id="7" name="Platshållare för bild 6">
            <a:extLst>
              <a:ext uri="{FF2B5EF4-FFF2-40B4-BE49-F238E27FC236}">
                <a16:creationId xmlns="" xmlns:a16="http://schemas.microsoft.com/office/drawing/2014/main" id="{74BC1B08-F26D-48E3-AA86-EF517D7DC71C}"/>
              </a:ext>
            </a:extLst>
          </p:cNvPr>
          <p:cNvSpPr>
            <a:spLocks noGrp="1"/>
          </p:cNvSpPr>
          <p:nvPr>
            <p:ph type="pic" sz="quarter" idx="13"/>
          </p:nvPr>
        </p:nvSpPr>
        <p:spPr>
          <a:xfrm>
            <a:off x="6096000" y="0"/>
            <a:ext cx="6096000" cy="6858000"/>
          </a:xfrm>
        </p:spPr>
        <p:txBody>
          <a:bodyPr/>
          <a:lstStyle/>
          <a:p>
            <a:r>
              <a:rPr lang="sv-SE" smtClean="0"/>
              <a:t>Klicka på ikonen för att lägga till en bild</a:t>
            </a:r>
            <a:endParaRPr lang="sv-SE"/>
          </a:p>
        </p:txBody>
      </p:sp>
    </p:spTree>
    <p:extLst>
      <p:ext uri="{BB962C8B-B14F-4D97-AF65-F5344CB8AC3E}">
        <p14:creationId xmlns:p14="http://schemas.microsoft.com/office/powerpoint/2010/main" val="4212423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09600" y="6520260"/>
            <a:ext cx="1357941" cy="216000"/>
          </a:xfrm>
          <a:prstGeom prst="rect">
            <a:avLst/>
          </a:prstGeom>
        </p:spPr>
        <p:txBody>
          <a:bodyPr vert="horz" lIns="91440" tIns="45720" rIns="91440" bIns="45720" rtlCol="0" anchor="ctr"/>
          <a:lstStyle>
            <a:lvl1pPr algn="l">
              <a:defRPr sz="1000">
                <a:solidFill>
                  <a:schemeClr val="accent2"/>
                </a:solidFill>
                <a:latin typeface="+mj-lt"/>
                <a:cs typeface="Arial" pitchFamily="34" charset="0"/>
              </a:defRPr>
            </a:lvl1pPr>
          </a:lstStyle>
          <a:p>
            <a:fld id="{F7CB5273-75F3-4440-AFFF-5565CE5AEEAC}" type="datetime1">
              <a:rPr lang="sv-SE" smtClean="0"/>
              <a:t>2019-09-25</a:t>
            </a:fld>
            <a:endParaRPr lang="sv-SE" dirty="0"/>
          </a:p>
        </p:txBody>
      </p:sp>
      <p:sp>
        <p:nvSpPr>
          <p:cNvPr id="5" name="Platshållare för sidfot 4"/>
          <p:cNvSpPr>
            <a:spLocks noGrp="1"/>
          </p:cNvSpPr>
          <p:nvPr>
            <p:ph type="ftr" sz="quarter" idx="3"/>
          </p:nvPr>
        </p:nvSpPr>
        <p:spPr>
          <a:xfrm>
            <a:off x="2351585" y="6356353"/>
            <a:ext cx="7056783" cy="321015"/>
          </a:xfrm>
          <a:prstGeom prst="rect">
            <a:avLst/>
          </a:prstGeom>
        </p:spPr>
        <p:txBody>
          <a:bodyPr vert="horz" lIns="91440" tIns="45720" rIns="91440" bIns="45720" rtlCol="0" anchor="ctr"/>
          <a:lstStyle>
            <a:lvl1pPr algn="ctr">
              <a:defRPr sz="1200" b="1">
                <a:solidFill>
                  <a:schemeClr val="accent2"/>
                </a:solidFill>
                <a:latin typeface="+mj-lt"/>
                <a:cs typeface="Arial" pitchFamily="34" charset="0"/>
              </a:defRPr>
            </a:lvl1pPr>
          </a:lstStyle>
          <a:p>
            <a:r>
              <a:rPr lang="sv-SE"/>
              <a:t>solvesborg.se</a:t>
            </a:r>
            <a:endParaRPr lang="sv-SE" dirty="0"/>
          </a:p>
        </p:txBody>
      </p:sp>
      <p:sp>
        <p:nvSpPr>
          <p:cNvPr id="6" name="Platshållare för bildnummer 5"/>
          <p:cNvSpPr>
            <a:spLocks noGrp="1"/>
          </p:cNvSpPr>
          <p:nvPr>
            <p:ph type="sldNum" sz="quarter" idx="4"/>
          </p:nvPr>
        </p:nvSpPr>
        <p:spPr>
          <a:xfrm>
            <a:off x="623392" y="6309344"/>
            <a:ext cx="1344149" cy="216000"/>
          </a:xfrm>
          <a:prstGeom prst="rect">
            <a:avLst/>
          </a:prstGeom>
        </p:spPr>
        <p:txBody>
          <a:bodyPr vert="horz" lIns="91440" tIns="45720" rIns="91440" bIns="45720" rtlCol="0" anchor="ctr"/>
          <a:lstStyle>
            <a:lvl1pPr algn="l">
              <a:defRPr sz="1000">
                <a:solidFill>
                  <a:schemeClr val="accent2"/>
                </a:solidFill>
                <a:latin typeface="+mj-lt"/>
                <a:cs typeface="Arial" pitchFamily="34" charset="0"/>
              </a:defRPr>
            </a:lvl1pPr>
          </a:lstStyle>
          <a:p>
            <a:r>
              <a:rPr lang="sv-SE"/>
              <a:t>Sida </a:t>
            </a:r>
            <a:fld id="{442FF2AC-5952-4A76-A4C8-7FBE2B124180}"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64" r:id="rId3"/>
    <p:sldLayoutId id="2147483668" r:id="rId4"/>
    <p:sldLayoutId id="2147483675" r:id="rId5"/>
    <p:sldLayoutId id="2147483670" r:id="rId6"/>
    <p:sldLayoutId id="2147483669" r:id="rId7"/>
    <p:sldLayoutId id="2147483674" r:id="rId8"/>
    <p:sldLayoutId id="2147483673" r:id="rId9"/>
    <p:sldLayoutId id="2147483671" r:id="rId10"/>
    <p:sldLayoutId id="2147483672" r:id="rId11"/>
    <p:sldLayoutId id="2147483665" r:id="rId12"/>
    <p:sldLayoutId id="2147483666" r:id="rId13"/>
    <p:sldLayoutId id="2147483660" r:id="rId14"/>
    <p:sldLayoutId id="2147483667" r:id="rId15"/>
    <p:sldLayoutId id="2147483650" r:id="rId16"/>
    <p:sldLayoutId id="2147483663" r:id="rId17"/>
    <p:sldLayoutId id="2147483651" r:id="rId18"/>
    <p:sldLayoutId id="2147483652" r:id="rId19"/>
    <p:sldLayoutId id="2147483653" r:id="rId20"/>
    <p:sldLayoutId id="2147483654" r:id="rId21"/>
    <p:sldLayoutId id="2147483655" r:id="rId22"/>
    <p:sldLayoutId id="2147483656" r:id="rId23"/>
    <p:sldLayoutId id="2147483657" r:id="rId24"/>
    <p:sldLayoutId id="2147483658" r:id="rId25"/>
    <p:sldLayoutId id="2147483659" r:id="rId26"/>
  </p:sldLayoutIdLst>
  <p:hf sldNum="0" hdr="0" dt="0"/>
  <p:txStyles>
    <p:titleStyle>
      <a:lvl1pPr algn="l" defTabSz="914400" rtl="0" eaLnBrk="1" latinLnBrk="0" hangingPunct="1">
        <a:spcBef>
          <a:spcPct val="0"/>
        </a:spcBef>
        <a:buNone/>
        <a:defRPr sz="4400" b="1" kern="1200">
          <a:solidFill>
            <a:schemeClr val="accent2"/>
          </a:solidFill>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2"/>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accent2"/>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accent2"/>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accent2"/>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accent2"/>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09200" y="1340768"/>
            <a:ext cx="11289600" cy="2286000"/>
          </a:xfrm>
        </p:spPr>
        <p:txBody>
          <a:bodyPr/>
          <a:lstStyle/>
          <a:p>
            <a:r>
              <a:rPr lang="sv-SE" sz="5400" dirty="0" smtClean="0"/>
              <a:t>Lokala brottsförebyggande rådet 25/9</a:t>
            </a:r>
            <a:endParaRPr lang="sv-SE" sz="5400" dirty="0"/>
          </a:p>
        </p:txBody>
      </p:sp>
      <p:sp>
        <p:nvSpPr>
          <p:cNvPr id="3" name="Underrubrik 2"/>
          <p:cNvSpPr>
            <a:spLocks noGrp="1"/>
          </p:cNvSpPr>
          <p:nvPr>
            <p:ph type="subTitle" idx="1"/>
          </p:nvPr>
        </p:nvSpPr>
        <p:spPr/>
        <p:txBody>
          <a:bodyPr/>
          <a:lstStyle/>
          <a:p>
            <a:endParaRPr lang="sv-SE"/>
          </a:p>
        </p:txBody>
      </p:sp>
    </p:spTree>
    <p:extLst>
      <p:ext uri="{BB962C8B-B14F-4D97-AF65-F5344CB8AC3E}">
        <p14:creationId xmlns:p14="http://schemas.microsoft.com/office/powerpoint/2010/main" val="648054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LOV3</a:t>
            </a:r>
            <a:endParaRPr lang="sv-SE" dirty="0"/>
          </a:p>
        </p:txBody>
      </p:sp>
      <p:sp>
        <p:nvSpPr>
          <p:cNvPr id="3" name="Platshållare för sidfot 2"/>
          <p:cNvSpPr>
            <a:spLocks noGrp="1"/>
          </p:cNvSpPr>
          <p:nvPr>
            <p:ph type="ftr" sz="quarter" idx="11"/>
          </p:nvPr>
        </p:nvSpPr>
        <p:spPr/>
        <p:txBody>
          <a:bodyPr/>
          <a:lstStyle/>
          <a:p>
            <a:r>
              <a:rPr lang="sv-SE" smtClean="0"/>
              <a:t>solvesborg.se</a:t>
            </a:r>
            <a:endParaRPr lang="sv-SE" dirty="0"/>
          </a:p>
        </p:txBody>
      </p:sp>
      <p:pic>
        <p:nvPicPr>
          <p:cNvPr id="2049" name="Bildobjekt 1"/>
          <p:cNvPicPr>
            <a:picLocks noChangeAspect="1" noChangeArrowheads="1"/>
          </p:cNvPicPr>
          <p:nvPr/>
        </p:nvPicPr>
        <p:blipFill>
          <a:blip r:embed="rId2">
            <a:extLst>
              <a:ext uri="{28A0092B-C50C-407E-A947-70E740481C1C}">
                <a14:useLocalDpi xmlns:a14="http://schemas.microsoft.com/office/drawing/2010/main" val="0"/>
              </a:ext>
            </a:extLst>
          </a:blip>
          <a:srcRect l="44937" t="30029" r="35904" b="24072"/>
          <a:stretch>
            <a:fillRect/>
          </a:stretch>
        </p:blipFill>
        <p:spPr bwMode="auto">
          <a:xfrm>
            <a:off x="2940133" y="846138"/>
            <a:ext cx="5105400" cy="5048250"/>
          </a:xfrm>
          <a:prstGeom prst="rect">
            <a:avLst/>
          </a:prstGeom>
          <a:noFill/>
          <a:extLst>
            <a:ext uri="{909E8E84-426E-40DD-AFC4-6F175D3DCCD1}">
              <a14:hiddenFill xmlns:a14="http://schemas.microsoft.com/office/drawing/2010/main">
                <a:solidFill>
                  <a:srgbClr val="FFFFFF"/>
                </a:solidFill>
              </a14:hiddenFill>
            </a:ext>
          </a:extLst>
        </p:spPr>
      </p:pic>
      <p:sp>
        <p:nvSpPr>
          <p:cNvPr id="6" name="Frihandsfigur 5"/>
          <p:cNvSpPr/>
          <p:nvPr/>
        </p:nvSpPr>
        <p:spPr>
          <a:xfrm>
            <a:off x="3120473" y="990603"/>
            <a:ext cx="4611370" cy="4030980"/>
          </a:xfrm>
          <a:custGeom>
            <a:avLst/>
            <a:gdLst>
              <a:gd name="connsiteX0" fmla="*/ 0 w 4611756"/>
              <a:gd name="connsiteY0" fmla="*/ 3474720 h 4031311"/>
              <a:gd name="connsiteX1" fmla="*/ 1041621 w 4611756"/>
              <a:gd name="connsiteY1" fmla="*/ 0 h 4031311"/>
              <a:gd name="connsiteX2" fmla="*/ 1948069 w 4611756"/>
              <a:gd name="connsiteY2" fmla="*/ 405516 h 4031311"/>
              <a:gd name="connsiteX3" fmla="*/ 2504661 w 4611756"/>
              <a:gd name="connsiteY3" fmla="*/ 850789 h 4031311"/>
              <a:gd name="connsiteX4" fmla="*/ 3641697 w 4611756"/>
              <a:gd name="connsiteY4" fmla="*/ 1741335 h 4031311"/>
              <a:gd name="connsiteX5" fmla="*/ 4373217 w 4611756"/>
              <a:gd name="connsiteY5" fmla="*/ 978010 h 4031311"/>
              <a:gd name="connsiteX6" fmla="*/ 4611756 w 4611756"/>
              <a:gd name="connsiteY6" fmla="*/ 1216549 h 4031311"/>
              <a:gd name="connsiteX7" fmla="*/ 1765189 w 4611756"/>
              <a:gd name="connsiteY7" fmla="*/ 3307742 h 4031311"/>
              <a:gd name="connsiteX8" fmla="*/ 1041621 w 4611756"/>
              <a:gd name="connsiteY8" fmla="*/ 4031311 h 4031311"/>
              <a:gd name="connsiteX9" fmla="*/ 0 w 4611756"/>
              <a:gd name="connsiteY9" fmla="*/ 3474720 h 403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1756" h="4031311">
                <a:moveTo>
                  <a:pt x="0" y="3474720"/>
                </a:moveTo>
                <a:lnTo>
                  <a:pt x="1041621" y="0"/>
                </a:lnTo>
                <a:lnTo>
                  <a:pt x="1948069" y="405516"/>
                </a:lnTo>
                <a:lnTo>
                  <a:pt x="2504661" y="850789"/>
                </a:lnTo>
                <a:lnTo>
                  <a:pt x="3641697" y="1741335"/>
                </a:lnTo>
                <a:lnTo>
                  <a:pt x="4373217" y="978010"/>
                </a:lnTo>
                <a:lnTo>
                  <a:pt x="4611756" y="1216549"/>
                </a:lnTo>
                <a:lnTo>
                  <a:pt x="1765189" y="3307742"/>
                </a:lnTo>
                <a:lnTo>
                  <a:pt x="1041621" y="4031311"/>
                </a:lnTo>
                <a:lnTo>
                  <a:pt x="0" y="3474720"/>
                </a:lnTo>
                <a:close/>
              </a:path>
            </a:pathLst>
          </a:custGeom>
          <a:solidFill>
            <a:srgbClr val="5B9BD5">
              <a:alpha val="39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7" name="Frihandsfigur 6"/>
          <p:cNvSpPr/>
          <p:nvPr/>
        </p:nvSpPr>
        <p:spPr>
          <a:xfrm>
            <a:off x="2940133" y="2852936"/>
            <a:ext cx="2486025" cy="2847340"/>
          </a:xfrm>
          <a:custGeom>
            <a:avLst/>
            <a:gdLst>
              <a:gd name="connsiteX0" fmla="*/ 32084 w 2486526"/>
              <a:gd name="connsiteY0" fmla="*/ 2117557 h 2847473"/>
              <a:gd name="connsiteX1" fmla="*/ 32084 w 2486526"/>
              <a:gd name="connsiteY1" fmla="*/ 2117557 h 2847473"/>
              <a:gd name="connsiteX2" fmla="*/ 24063 w 2486526"/>
              <a:gd name="connsiteY2" fmla="*/ 2197768 h 2847473"/>
              <a:gd name="connsiteX3" fmla="*/ 16042 w 2486526"/>
              <a:gd name="connsiteY3" fmla="*/ 2366210 h 2847473"/>
              <a:gd name="connsiteX4" fmla="*/ 0 w 2486526"/>
              <a:gd name="connsiteY4" fmla="*/ 2446421 h 2847473"/>
              <a:gd name="connsiteX5" fmla="*/ 8021 w 2486526"/>
              <a:gd name="connsiteY5" fmla="*/ 2518610 h 2847473"/>
              <a:gd name="connsiteX6" fmla="*/ 24063 w 2486526"/>
              <a:gd name="connsiteY6" fmla="*/ 2558715 h 2847473"/>
              <a:gd name="connsiteX7" fmla="*/ 16042 w 2486526"/>
              <a:gd name="connsiteY7" fmla="*/ 2735178 h 2847473"/>
              <a:gd name="connsiteX8" fmla="*/ 24063 w 2486526"/>
              <a:gd name="connsiteY8" fmla="*/ 2759242 h 2847473"/>
              <a:gd name="connsiteX9" fmla="*/ 497305 w 2486526"/>
              <a:gd name="connsiteY9" fmla="*/ 2847473 h 2847473"/>
              <a:gd name="connsiteX10" fmla="*/ 2486526 w 2486526"/>
              <a:gd name="connsiteY10" fmla="*/ 665747 h 2847473"/>
              <a:gd name="connsiteX11" fmla="*/ 2294021 w 2486526"/>
              <a:gd name="connsiteY11" fmla="*/ 0 h 2847473"/>
              <a:gd name="connsiteX12" fmla="*/ 1130968 w 2486526"/>
              <a:gd name="connsiteY12" fmla="*/ 585536 h 2847473"/>
              <a:gd name="connsiteX13" fmla="*/ 778042 w 2486526"/>
              <a:gd name="connsiteY13" fmla="*/ 1427747 h 2847473"/>
              <a:gd name="connsiteX14" fmla="*/ 32084 w 2486526"/>
              <a:gd name="connsiteY14" fmla="*/ 2117557 h 284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86526" h="2847473">
                <a:moveTo>
                  <a:pt x="32084" y="2117557"/>
                </a:moveTo>
                <a:lnTo>
                  <a:pt x="32084" y="2117557"/>
                </a:lnTo>
                <a:cubicBezTo>
                  <a:pt x="29410" y="2144294"/>
                  <a:pt x="25793" y="2170953"/>
                  <a:pt x="24063" y="2197768"/>
                </a:cubicBezTo>
                <a:cubicBezTo>
                  <a:pt x="20444" y="2253862"/>
                  <a:pt x="21456" y="2310260"/>
                  <a:pt x="16042" y="2366210"/>
                </a:cubicBezTo>
                <a:cubicBezTo>
                  <a:pt x="13416" y="2393350"/>
                  <a:pt x="5347" y="2419684"/>
                  <a:pt x="0" y="2446421"/>
                </a:cubicBezTo>
                <a:cubicBezTo>
                  <a:pt x="2674" y="2470484"/>
                  <a:pt x="2948" y="2494936"/>
                  <a:pt x="8021" y="2518610"/>
                </a:cubicBezTo>
                <a:cubicBezTo>
                  <a:pt x="11038" y="2532689"/>
                  <a:pt x="23530" y="2544327"/>
                  <a:pt x="24063" y="2558715"/>
                </a:cubicBezTo>
                <a:cubicBezTo>
                  <a:pt x="26242" y="2617556"/>
                  <a:pt x="18716" y="2676357"/>
                  <a:pt x="16042" y="2735178"/>
                </a:cubicBezTo>
                <a:lnTo>
                  <a:pt x="24063" y="2759242"/>
                </a:lnTo>
                <a:lnTo>
                  <a:pt x="497305" y="2847473"/>
                </a:lnTo>
                <a:lnTo>
                  <a:pt x="2486526" y="665747"/>
                </a:lnTo>
                <a:lnTo>
                  <a:pt x="2294021" y="0"/>
                </a:lnTo>
                <a:lnTo>
                  <a:pt x="1130968" y="585536"/>
                </a:lnTo>
                <a:lnTo>
                  <a:pt x="778042" y="1427747"/>
                </a:lnTo>
                <a:lnTo>
                  <a:pt x="32084" y="2117557"/>
                </a:lnTo>
                <a:close/>
              </a:path>
            </a:pathLst>
          </a:custGeom>
          <a:solidFill>
            <a:srgbClr val="F8CBAD">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5"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8" name="Rectangle 5"/>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1042548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Tryggare skola</a:t>
            </a:r>
            <a:endParaRPr lang="sv-SE" dirty="0"/>
          </a:p>
        </p:txBody>
      </p:sp>
      <p:sp>
        <p:nvSpPr>
          <p:cNvPr id="3" name="Platshållare för sidfot 2"/>
          <p:cNvSpPr>
            <a:spLocks noGrp="1"/>
          </p:cNvSpPr>
          <p:nvPr>
            <p:ph type="ftr" sz="quarter" idx="11"/>
          </p:nvPr>
        </p:nvSpPr>
        <p:spPr/>
        <p:txBody>
          <a:bodyPr/>
          <a:lstStyle/>
          <a:p>
            <a:r>
              <a:rPr lang="sv-SE" smtClean="0"/>
              <a:t>solvesborg.se</a:t>
            </a:r>
            <a:endParaRPr lang="sv-SE" dirty="0"/>
          </a:p>
        </p:txBody>
      </p:sp>
      <p:sp>
        <p:nvSpPr>
          <p:cNvPr id="4" name="Rektangel 3"/>
          <p:cNvSpPr/>
          <p:nvPr/>
        </p:nvSpPr>
        <p:spPr>
          <a:xfrm>
            <a:off x="695400" y="1124744"/>
            <a:ext cx="11377264" cy="3381375"/>
          </a:xfrm>
          <a:prstGeom prst="rect">
            <a:avLst/>
          </a:prstGeom>
        </p:spPr>
        <p:txBody>
          <a:bodyPr wrap="square">
            <a:spAutoFit/>
          </a:bodyPr>
          <a:lstStyle/>
          <a:p>
            <a:pPr>
              <a:spcAft>
                <a:spcPts val="0"/>
              </a:spcAft>
            </a:pPr>
            <a:r>
              <a:rPr lang="sv-SE" sz="2400" dirty="0">
                <a:solidFill>
                  <a:srgbClr val="000000"/>
                </a:solidFill>
                <a:latin typeface="Times New Roman" panose="02020603050405020304" pitchFamily="18" charset="0"/>
                <a:ea typeface="Calibri" panose="020F0502020204030204" pitchFamily="34" charset="0"/>
              </a:rPr>
              <a:t> </a:t>
            </a:r>
          </a:p>
          <a:p>
            <a:pPr>
              <a:lnSpc>
                <a:spcPct val="107000"/>
              </a:lnSpc>
              <a:spcAft>
                <a:spcPts val="800"/>
              </a:spcAft>
            </a:pPr>
            <a:r>
              <a:rPr lang="sv-SE" sz="2400" dirty="0">
                <a:latin typeface="Calibri" panose="020F0502020204030204" pitchFamily="34" charset="0"/>
                <a:ea typeface="Calibri" panose="020F0502020204030204" pitchFamily="34" charset="0"/>
                <a:cs typeface="Times New Roman" panose="02020603050405020304" pitchFamily="18" charset="0"/>
              </a:rPr>
              <a:t>Projektet syftar till att ta fram ett verktyg som hjälper skolorna med att bedriva ett mer systematiskt brottsförebyggande och trygghetsskapande arbetet. Projektet innefattar att ta fram en lägesbild som kartlägger både de fysiska och sociala förutsättningarna för att skolorna ska vara säkra och trygga. I projektet ingår en skola i varje kommun i Blekinge län</a:t>
            </a:r>
            <a:r>
              <a:rPr lang="sv-SE" sz="240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2400" dirty="0"/>
          </a:p>
          <a:p>
            <a:r>
              <a:rPr lang="sv-SE" sz="2400" dirty="0" smtClean="0"/>
              <a:t>Projektledare är, </a:t>
            </a:r>
            <a:r>
              <a:rPr lang="sv-SE" sz="2400" dirty="0"/>
              <a:t>kriminolog Marika Johansson, och </a:t>
            </a:r>
            <a:r>
              <a:rPr lang="sv-SE" sz="2400" dirty="0" smtClean="0"/>
              <a:t>leg</a:t>
            </a:r>
            <a:r>
              <a:rPr lang="sv-SE" sz="2400" dirty="0"/>
              <a:t>. psykolog Peter Strandell. </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1257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smtClean="0"/>
              <a:t>solvesborg.se</a:t>
            </a:r>
            <a:endParaRPr lang="sv-SE" dirty="0"/>
          </a:p>
        </p:txBody>
      </p:sp>
      <p:graphicFrame>
        <p:nvGraphicFramePr>
          <p:cNvPr id="11" name="Diagram 10"/>
          <p:cNvGraphicFramePr/>
          <p:nvPr>
            <p:extLst>
              <p:ext uri="{D42A27DB-BD31-4B8C-83A1-F6EECF244321}">
                <p14:modId xmlns:p14="http://schemas.microsoft.com/office/powerpoint/2010/main" val="2966806796"/>
              </p:ext>
            </p:extLst>
          </p:nvPr>
        </p:nvGraphicFramePr>
        <p:xfrm>
          <a:off x="1271464" y="476672"/>
          <a:ext cx="10441159" cy="5879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4750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Projektutvärderare</a:t>
            </a:r>
            <a:endParaRPr lang="sv-SE" dirty="0"/>
          </a:p>
        </p:txBody>
      </p:sp>
      <p:sp>
        <p:nvSpPr>
          <p:cNvPr id="3" name="Platshållare för sidfot 2"/>
          <p:cNvSpPr>
            <a:spLocks noGrp="1"/>
          </p:cNvSpPr>
          <p:nvPr>
            <p:ph type="ftr" sz="quarter" idx="11"/>
          </p:nvPr>
        </p:nvSpPr>
        <p:spPr/>
        <p:txBody>
          <a:bodyPr/>
          <a:lstStyle/>
          <a:p>
            <a:r>
              <a:rPr lang="sv-SE" smtClean="0"/>
              <a:t>solvesborg.se</a:t>
            </a:r>
            <a:endParaRPr lang="sv-SE" dirty="0"/>
          </a:p>
        </p:txBody>
      </p:sp>
      <p:sp>
        <p:nvSpPr>
          <p:cNvPr id="4" name="Rektangel 3"/>
          <p:cNvSpPr/>
          <p:nvPr/>
        </p:nvSpPr>
        <p:spPr>
          <a:xfrm>
            <a:off x="695400" y="1268760"/>
            <a:ext cx="10585176" cy="1384995"/>
          </a:xfrm>
          <a:prstGeom prst="rect">
            <a:avLst/>
          </a:prstGeom>
        </p:spPr>
        <p:txBody>
          <a:bodyPr wrap="square">
            <a:spAutoFit/>
          </a:bodyPr>
          <a:lstStyle/>
          <a:p>
            <a:r>
              <a:rPr lang="sv-SE" sz="2800" dirty="0">
                <a:latin typeface="Cambria" panose="02040503050406030204" pitchFamily="18" charset="0"/>
                <a:ea typeface="Times New Roman" panose="02020603050405020304" pitchFamily="18" charset="0"/>
                <a:cs typeface="Times New Roman" panose="02020603050405020304" pitchFamily="18" charset="0"/>
              </a:rPr>
              <a:t>En extern utvärderare kommer att anställas ifall projektet får medel ifrån Nationella Brottsförebyggande rådet för uppföljning av arbetet. Ansökta medel ligger på 250 000 kr</a:t>
            </a:r>
            <a:endParaRPr lang="sv-SE" sz="2800" dirty="0"/>
          </a:p>
        </p:txBody>
      </p:sp>
    </p:spTree>
    <p:extLst>
      <p:ext uri="{BB962C8B-B14F-4D97-AF65-F5344CB8AC3E}">
        <p14:creationId xmlns:p14="http://schemas.microsoft.com/office/powerpoint/2010/main" val="3482595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Tidplan</a:t>
            </a:r>
            <a:endParaRPr lang="sv-SE" dirty="0"/>
          </a:p>
        </p:txBody>
      </p:sp>
      <p:sp>
        <p:nvSpPr>
          <p:cNvPr id="3" name="Platshållare för sidfot 2"/>
          <p:cNvSpPr>
            <a:spLocks noGrp="1"/>
          </p:cNvSpPr>
          <p:nvPr>
            <p:ph type="ftr" sz="quarter" idx="11"/>
          </p:nvPr>
        </p:nvSpPr>
        <p:spPr/>
        <p:txBody>
          <a:bodyPr/>
          <a:lstStyle/>
          <a:p>
            <a:r>
              <a:rPr lang="sv-SE" smtClean="0"/>
              <a:t>solvesborg.se</a:t>
            </a:r>
            <a:endParaRPr lang="sv-SE" dirty="0"/>
          </a:p>
        </p:txBody>
      </p:sp>
      <p:sp>
        <p:nvSpPr>
          <p:cNvPr id="4" name="Rektangel 3"/>
          <p:cNvSpPr/>
          <p:nvPr/>
        </p:nvSpPr>
        <p:spPr>
          <a:xfrm>
            <a:off x="767408" y="1268760"/>
            <a:ext cx="10945216" cy="4493538"/>
          </a:xfrm>
          <a:prstGeom prst="rect">
            <a:avLst/>
          </a:prstGeom>
        </p:spPr>
        <p:txBody>
          <a:bodyPr wrap="square">
            <a:spAutoFit/>
          </a:bodyPr>
          <a:lstStyle/>
          <a:p>
            <a:r>
              <a:rPr lang="sv-SE" sz="2600" dirty="0" smtClean="0">
                <a:solidFill>
                  <a:srgbClr val="000000"/>
                </a:solidFill>
                <a:latin typeface="+mj-lt"/>
              </a:rPr>
              <a:t>Under </a:t>
            </a:r>
            <a:r>
              <a:rPr lang="sv-SE" sz="2600" dirty="0">
                <a:solidFill>
                  <a:srgbClr val="000000"/>
                </a:solidFill>
                <a:latin typeface="+mj-lt"/>
              </a:rPr>
              <a:t>september och oktober månad kommer allt material samlas in, under november månad sker analysen av materialet och under december månad tas, i dialog med relevanta aktörer, en handlingsplan fram för respektive skola. Parallellt med detta utvecklas under december och januari ett verktyg som ska hjälpa skolorna att själva kunna se vad som krävs i det brottsförebyggande och trygghetsskapande arbetet. Kartläggningen innefattar momenten; </a:t>
            </a:r>
            <a:endParaRPr lang="sv-SE" sz="2600" dirty="0" smtClean="0">
              <a:solidFill>
                <a:srgbClr val="000000"/>
              </a:solidFill>
              <a:latin typeface="+mj-lt"/>
            </a:endParaRPr>
          </a:p>
          <a:p>
            <a:pPr marL="514350" indent="-514350">
              <a:buAutoNum type="arabicParenR"/>
            </a:pPr>
            <a:r>
              <a:rPr lang="sv-SE" sz="2600" dirty="0" smtClean="0">
                <a:solidFill>
                  <a:srgbClr val="000000"/>
                </a:solidFill>
                <a:latin typeface="+mj-lt"/>
              </a:rPr>
              <a:t>Besiktningar</a:t>
            </a:r>
            <a:r>
              <a:rPr lang="sv-SE" sz="2600" dirty="0">
                <a:solidFill>
                  <a:srgbClr val="000000"/>
                </a:solidFill>
                <a:latin typeface="+mj-lt"/>
              </a:rPr>
              <a:t>, </a:t>
            </a:r>
            <a:endParaRPr lang="sv-SE" sz="2600" dirty="0" smtClean="0">
              <a:solidFill>
                <a:srgbClr val="000000"/>
              </a:solidFill>
              <a:latin typeface="+mj-lt"/>
            </a:endParaRPr>
          </a:p>
          <a:p>
            <a:pPr marL="514350" indent="-514350">
              <a:buAutoNum type="arabicParenR"/>
            </a:pPr>
            <a:r>
              <a:rPr lang="sv-SE" sz="2600" dirty="0" smtClean="0">
                <a:solidFill>
                  <a:srgbClr val="000000"/>
                </a:solidFill>
                <a:latin typeface="+mj-lt"/>
              </a:rPr>
              <a:t>Fokusgruppsintervjuer </a:t>
            </a:r>
          </a:p>
          <a:p>
            <a:pPr marL="514350" indent="-514350">
              <a:buAutoNum type="arabicParenR"/>
            </a:pPr>
            <a:r>
              <a:rPr lang="sv-SE" sz="2600" dirty="0" smtClean="0">
                <a:solidFill>
                  <a:srgbClr val="000000"/>
                </a:solidFill>
                <a:latin typeface="+mj-lt"/>
              </a:rPr>
              <a:t>Elevdialog </a:t>
            </a:r>
            <a:r>
              <a:rPr lang="sv-SE" sz="2600" dirty="0">
                <a:solidFill>
                  <a:srgbClr val="000000"/>
                </a:solidFill>
                <a:latin typeface="+mj-lt"/>
              </a:rPr>
              <a:t>samt </a:t>
            </a:r>
            <a:endParaRPr lang="sv-SE" sz="2600" dirty="0" smtClean="0">
              <a:solidFill>
                <a:srgbClr val="000000"/>
              </a:solidFill>
              <a:latin typeface="+mj-lt"/>
            </a:endParaRPr>
          </a:p>
          <a:p>
            <a:pPr marL="514350" indent="-514350">
              <a:buAutoNum type="arabicParenR"/>
            </a:pPr>
            <a:r>
              <a:rPr lang="sv-SE" sz="2600" dirty="0" smtClean="0">
                <a:solidFill>
                  <a:srgbClr val="000000"/>
                </a:solidFill>
                <a:latin typeface="+mj-lt"/>
              </a:rPr>
              <a:t>Analys </a:t>
            </a:r>
            <a:r>
              <a:rPr lang="sv-SE" sz="2600" dirty="0">
                <a:solidFill>
                  <a:srgbClr val="000000"/>
                </a:solidFill>
                <a:latin typeface="+mj-lt"/>
              </a:rPr>
              <a:t>av statistik och relevanta styrdokument. </a:t>
            </a:r>
            <a:endParaRPr lang="sv-SE" sz="2600" dirty="0">
              <a:latin typeface="+mj-lt"/>
            </a:endParaRPr>
          </a:p>
        </p:txBody>
      </p:sp>
    </p:spTree>
    <p:extLst>
      <p:ext uri="{BB962C8B-B14F-4D97-AF65-F5344CB8AC3E}">
        <p14:creationId xmlns:p14="http://schemas.microsoft.com/office/powerpoint/2010/main" val="4248442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Planer och dokument</a:t>
            </a:r>
            <a:endParaRPr lang="sv-SE" dirty="0"/>
          </a:p>
        </p:txBody>
      </p:sp>
      <p:sp>
        <p:nvSpPr>
          <p:cNvPr id="3" name="Platshållare för innehåll 2"/>
          <p:cNvSpPr>
            <a:spLocks noGrp="1"/>
          </p:cNvSpPr>
          <p:nvPr>
            <p:ph idx="1"/>
          </p:nvPr>
        </p:nvSpPr>
        <p:spPr/>
        <p:txBody>
          <a:bodyPr/>
          <a:lstStyle/>
          <a:p>
            <a:r>
              <a:rPr lang="sv-SE" dirty="0"/>
              <a:t>Lokalt brottsförebyggande program (Antagen 2007</a:t>
            </a:r>
            <a:r>
              <a:rPr lang="sv-SE" dirty="0" smtClean="0"/>
              <a:t>)</a:t>
            </a:r>
          </a:p>
          <a:p>
            <a:r>
              <a:rPr lang="sv-SE" dirty="0" smtClean="0"/>
              <a:t>Samverkansöverenskommelse </a:t>
            </a:r>
            <a:r>
              <a:rPr lang="sv-SE" dirty="0"/>
              <a:t>2017-01-01-- </a:t>
            </a:r>
            <a:r>
              <a:rPr lang="sv-SE" dirty="0" smtClean="0"/>
              <a:t>2020-12-31</a:t>
            </a:r>
          </a:p>
          <a:p>
            <a:r>
              <a:rPr lang="sv-SE" dirty="0" smtClean="0"/>
              <a:t>Medborgarlöfte Årsvis</a:t>
            </a:r>
          </a:p>
          <a:p>
            <a:r>
              <a:rPr lang="sv-SE" dirty="0" smtClean="0"/>
              <a:t>Handlingsplan </a:t>
            </a:r>
            <a:r>
              <a:rPr lang="sv-SE" dirty="0"/>
              <a:t>Årsvis</a:t>
            </a:r>
          </a:p>
          <a:p>
            <a:endParaRPr lang="sv-SE" dirty="0"/>
          </a:p>
        </p:txBody>
      </p:sp>
      <p:sp>
        <p:nvSpPr>
          <p:cNvPr id="4" name="Platshållare för sidfot 3"/>
          <p:cNvSpPr>
            <a:spLocks noGrp="1"/>
          </p:cNvSpPr>
          <p:nvPr>
            <p:ph type="ftr" sz="quarter" idx="11"/>
          </p:nvPr>
        </p:nvSpPr>
        <p:spPr/>
        <p:txBody>
          <a:bodyPr/>
          <a:lstStyle/>
          <a:p>
            <a:r>
              <a:rPr lang="sv-SE" smtClean="0"/>
              <a:t>solvesborg.se</a:t>
            </a:r>
            <a:endParaRPr lang="sv-SE" dirty="0"/>
          </a:p>
        </p:txBody>
      </p:sp>
    </p:spTree>
    <p:extLst>
      <p:ext uri="{BB962C8B-B14F-4D97-AF65-F5344CB8AC3E}">
        <p14:creationId xmlns:p14="http://schemas.microsoft.com/office/powerpoint/2010/main" val="1976083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Väktare i Sölvesborg</a:t>
            </a:r>
            <a:endParaRPr lang="sv-SE" dirty="0"/>
          </a:p>
        </p:txBody>
      </p:sp>
      <p:sp>
        <p:nvSpPr>
          <p:cNvPr id="3" name="Platshållare för sidfot 2"/>
          <p:cNvSpPr>
            <a:spLocks noGrp="1"/>
          </p:cNvSpPr>
          <p:nvPr>
            <p:ph type="ftr" sz="quarter" idx="11"/>
          </p:nvPr>
        </p:nvSpPr>
        <p:spPr/>
        <p:txBody>
          <a:bodyPr/>
          <a:lstStyle/>
          <a:p>
            <a:r>
              <a:rPr lang="sv-SE" smtClean="0"/>
              <a:t>solvesborg.se</a:t>
            </a:r>
            <a:endParaRPr lang="sv-SE" dirty="0"/>
          </a:p>
        </p:txBody>
      </p:sp>
      <p:sp>
        <p:nvSpPr>
          <p:cNvPr id="4" name="Rektangel 3"/>
          <p:cNvSpPr/>
          <p:nvPr/>
        </p:nvSpPr>
        <p:spPr>
          <a:xfrm>
            <a:off x="695400" y="1556792"/>
            <a:ext cx="10585176" cy="4524315"/>
          </a:xfrm>
          <a:prstGeom prst="rect">
            <a:avLst/>
          </a:prstGeom>
        </p:spPr>
        <p:txBody>
          <a:bodyPr wrap="square">
            <a:spAutoFit/>
          </a:bodyPr>
          <a:lstStyle/>
          <a:p>
            <a:pPr>
              <a:spcAft>
                <a:spcPts val="0"/>
              </a:spcAft>
            </a:pPr>
            <a:r>
              <a:rPr lang="sv-SE" sz="3200" dirty="0">
                <a:latin typeface="Overpass" panose="00000500000000000000" pitchFamily="2" charset="0"/>
                <a:ea typeface="Calibri" panose="020F0502020204030204" pitchFamily="34" charset="0"/>
              </a:rPr>
              <a:t>Vi kommer att ha en egen bil i Sölvesborg som vi styr helt och hållet.</a:t>
            </a:r>
            <a:endParaRPr lang="sv-SE" sz="3200" dirty="0">
              <a:latin typeface="Calibri" panose="020F0502020204030204" pitchFamily="34" charset="0"/>
              <a:ea typeface="Calibri" panose="020F0502020204030204" pitchFamily="34" charset="0"/>
            </a:endParaRPr>
          </a:p>
          <a:p>
            <a:pPr>
              <a:spcAft>
                <a:spcPts val="0"/>
              </a:spcAft>
            </a:pPr>
            <a:r>
              <a:rPr lang="sv-SE" sz="3200" dirty="0">
                <a:latin typeface="Overpass" panose="00000500000000000000" pitchFamily="2" charset="0"/>
                <a:ea typeface="Calibri" panose="020F0502020204030204" pitchFamily="34" charset="0"/>
              </a:rPr>
              <a:t>Mån-Tor 15:00-20:00</a:t>
            </a:r>
            <a:endParaRPr lang="sv-SE" sz="3200" dirty="0">
              <a:latin typeface="Calibri" panose="020F0502020204030204" pitchFamily="34" charset="0"/>
              <a:ea typeface="Calibri" panose="020F0502020204030204" pitchFamily="34" charset="0"/>
            </a:endParaRPr>
          </a:p>
          <a:p>
            <a:pPr>
              <a:spcAft>
                <a:spcPts val="0"/>
              </a:spcAft>
            </a:pPr>
            <a:r>
              <a:rPr lang="sv-SE" sz="3200" dirty="0" err="1">
                <a:latin typeface="Overpass" panose="00000500000000000000" pitchFamily="2" charset="0"/>
                <a:ea typeface="Calibri" panose="020F0502020204030204" pitchFamily="34" charset="0"/>
              </a:rPr>
              <a:t>Fre-Lör</a:t>
            </a:r>
            <a:r>
              <a:rPr lang="sv-SE" sz="3200" dirty="0">
                <a:latin typeface="Overpass" panose="00000500000000000000" pitchFamily="2" charset="0"/>
                <a:ea typeface="Calibri" panose="020F0502020204030204" pitchFamily="34" charset="0"/>
              </a:rPr>
              <a:t> 16:00-23:00</a:t>
            </a:r>
            <a:endParaRPr lang="sv-SE" sz="3200" dirty="0">
              <a:latin typeface="Calibri" panose="020F0502020204030204" pitchFamily="34" charset="0"/>
              <a:ea typeface="Calibri" panose="020F0502020204030204" pitchFamily="34" charset="0"/>
            </a:endParaRPr>
          </a:p>
          <a:p>
            <a:pPr>
              <a:spcAft>
                <a:spcPts val="0"/>
              </a:spcAft>
            </a:pPr>
            <a:r>
              <a:rPr lang="sv-SE" sz="3200" dirty="0">
                <a:latin typeface="Overpass" panose="00000500000000000000" pitchFamily="2" charset="0"/>
                <a:ea typeface="Calibri" panose="020F0502020204030204" pitchFamily="34" charset="0"/>
              </a:rPr>
              <a:t> </a:t>
            </a:r>
            <a:endParaRPr lang="sv-SE" sz="3200" dirty="0">
              <a:latin typeface="Calibri" panose="020F0502020204030204" pitchFamily="34" charset="0"/>
              <a:ea typeface="Calibri" panose="020F0502020204030204" pitchFamily="34" charset="0"/>
            </a:endParaRPr>
          </a:p>
          <a:p>
            <a:pPr>
              <a:spcAft>
                <a:spcPts val="0"/>
              </a:spcAft>
            </a:pPr>
            <a:r>
              <a:rPr lang="sv-SE" sz="3200" dirty="0">
                <a:latin typeface="Overpass" panose="00000500000000000000" pitchFamily="2" charset="0"/>
                <a:ea typeface="Calibri" panose="020F0502020204030204" pitchFamily="34" charset="0"/>
              </a:rPr>
              <a:t>Utöver det så disponerar vi den redan befintliga resursen som </a:t>
            </a:r>
            <a:r>
              <a:rPr lang="sv-SE" sz="3200" dirty="0" err="1">
                <a:latin typeface="Overpass" panose="00000500000000000000" pitchFamily="2" charset="0"/>
                <a:ea typeface="Calibri" panose="020F0502020204030204" pitchFamily="34" charset="0"/>
              </a:rPr>
              <a:t>ronderar</a:t>
            </a:r>
            <a:r>
              <a:rPr lang="sv-SE" sz="3200" dirty="0">
                <a:latin typeface="Overpass" panose="00000500000000000000" pitchFamily="2" charset="0"/>
                <a:ea typeface="Calibri" panose="020F0502020204030204" pitchFamily="34" charset="0"/>
              </a:rPr>
              <a:t> i kommunen under nattetid, 18:00-05:00</a:t>
            </a:r>
            <a:r>
              <a:rPr lang="sv-SE" sz="3200" dirty="0" smtClean="0">
                <a:latin typeface="Overpass" panose="00000500000000000000" pitchFamily="2" charset="0"/>
                <a:ea typeface="Calibri" panose="020F0502020204030204" pitchFamily="34" charset="0"/>
              </a:rPr>
              <a:t>. DVS när den inte utför befintliga uppdrag har vi möjlighet för styrning av resursen.</a:t>
            </a:r>
            <a:endParaRPr lang="sv-SE" sz="3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54292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620688"/>
            <a:ext cx="6000365" cy="2088232"/>
          </a:xfrm>
        </p:spPr>
        <p:txBody>
          <a:bodyPr/>
          <a:lstStyle/>
          <a:p>
            <a:r>
              <a:rPr lang="sv-SE" sz="3200" b="0" dirty="0" smtClean="0"/>
              <a:t>Ny organisation </a:t>
            </a:r>
            <a:br>
              <a:rPr lang="sv-SE" sz="3200" b="0" dirty="0" smtClean="0"/>
            </a:br>
            <a:r>
              <a:rPr lang="sv-SE" sz="3200" b="0" dirty="0" smtClean="0"/>
              <a:t>Lokalt Brottsförebyggande Råd</a:t>
            </a:r>
            <a:r>
              <a:rPr lang="sv-SE" sz="3200" b="0" dirty="0"/>
              <a:t/>
            </a:r>
            <a:br>
              <a:rPr lang="sv-SE" sz="3200" b="0" dirty="0"/>
            </a:br>
            <a:r>
              <a:rPr lang="sv-SE" sz="3200" dirty="0"/>
              <a:t/>
            </a:r>
            <a:br>
              <a:rPr lang="sv-SE" sz="3200" dirty="0"/>
            </a:br>
            <a:endParaRPr lang="sv-SE" sz="3200" b="0" dirty="0"/>
          </a:p>
        </p:txBody>
      </p:sp>
      <p:sp>
        <p:nvSpPr>
          <p:cNvPr id="3" name="Platshållare för innehåll 2"/>
          <p:cNvSpPr>
            <a:spLocks noGrp="1"/>
          </p:cNvSpPr>
          <p:nvPr>
            <p:ph idx="1"/>
          </p:nvPr>
        </p:nvSpPr>
        <p:spPr>
          <a:xfrm>
            <a:off x="352115" y="2471324"/>
            <a:ext cx="5486400" cy="4195344"/>
          </a:xfrm>
        </p:spPr>
        <p:txBody>
          <a:bodyPr/>
          <a:lstStyle/>
          <a:p>
            <a:pPr marL="0" indent="0">
              <a:buNone/>
            </a:pPr>
            <a:r>
              <a:rPr lang="sv-SE" sz="3200" dirty="0" smtClean="0"/>
              <a:t>Fyra nivåer</a:t>
            </a:r>
            <a:endParaRPr lang="sv-SE" sz="3200" dirty="0" smtClean="0"/>
          </a:p>
          <a:p>
            <a:pPr>
              <a:buFont typeface="Wingdings" panose="05000000000000000000" pitchFamily="2" charset="2"/>
              <a:buChar char="§"/>
            </a:pPr>
            <a:r>
              <a:rPr lang="sv-SE" dirty="0"/>
              <a:t>Politisk </a:t>
            </a:r>
            <a:r>
              <a:rPr lang="sv-SE" dirty="0" smtClean="0"/>
              <a:t>styrning</a:t>
            </a:r>
          </a:p>
          <a:p>
            <a:pPr>
              <a:buFont typeface="Wingdings" panose="05000000000000000000" pitchFamily="2" charset="2"/>
              <a:buChar char="§"/>
            </a:pPr>
            <a:r>
              <a:rPr lang="sv-SE" dirty="0" smtClean="0"/>
              <a:t>Förvaltningschefsgrupp</a:t>
            </a:r>
          </a:p>
          <a:p>
            <a:pPr>
              <a:buFont typeface="Wingdings" panose="05000000000000000000" pitchFamily="2" charset="2"/>
              <a:buChar char="§"/>
            </a:pPr>
            <a:r>
              <a:rPr lang="sv-SE" dirty="0" smtClean="0"/>
              <a:t>Verksamhetschefsgrupp</a:t>
            </a:r>
          </a:p>
          <a:p>
            <a:pPr>
              <a:buFont typeface="Wingdings" panose="05000000000000000000" pitchFamily="2" charset="2"/>
              <a:buChar char="§"/>
            </a:pPr>
            <a:r>
              <a:rPr lang="sv-SE" dirty="0" smtClean="0"/>
              <a:t>Arbetsgrupp</a:t>
            </a:r>
            <a:endParaRPr lang="sv-SE" dirty="0"/>
          </a:p>
        </p:txBody>
      </p:sp>
      <p:sp>
        <p:nvSpPr>
          <p:cNvPr id="4" name="Platshållare för sidfot 3"/>
          <p:cNvSpPr>
            <a:spLocks noGrp="1"/>
          </p:cNvSpPr>
          <p:nvPr>
            <p:ph type="ftr" sz="quarter" idx="11"/>
          </p:nvPr>
        </p:nvSpPr>
        <p:spPr/>
        <p:txBody>
          <a:bodyPr/>
          <a:lstStyle/>
          <a:p>
            <a:r>
              <a:rPr lang="sv-SE" smtClean="0"/>
              <a:t>solvesborg.se</a:t>
            </a:r>
            <a:endParaRPr lang="sv-SE" dirty="0"/>
          </a:p>
        </p:txBody>
      </p:sp>
    </p:spTree>
    <p:extLst>
      <p:ext uri="{BB962C8B-B14F-4D97-AF65-F5344CB8AC3E}">
        <p14:creationId xmlns:p14="http://schemas.microsoft.com/office/powerpoint/2010/main" val="4257180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a:bodyPr>
          <a:lstStyle/>
          <a:p>
            <a:r>
              <a:rPr lang="sv-SE" sz="3600" dirty="0"/>
              <a:t>Politisk styrning</a:t>
            </a:r>
          </a:p>
        </p:txBody>
      </p:sp>
      <p:sp>
        <p:nvSpPr>
          <p:cNvPr id="3" name="Platshållare för sidfot 2"/>
          <p:cNvSpPr>
            <a:spLocks noGrp="1"/>
          </p:cNvSpPr>
          <p:nvPr>
            <p:ph type="ftr" sz="quarter" idx="11"/>
          </p:nvPr>
        </p:nvSpPr>
        <p:spPr/>
        <p:txBody>
          <a:bodyPr/>
          <a:lstStyle/>
          <a:p>
            <a:r>
              <a:rPr lang="sv-SE" smtClean="0"/>
              <a:t>solvesborg.se</a:t>
            </a:r>
            <a:endParaRPr lang="sv-SE" dirty="0"/>
          </a:p>
        </p:txBody>
      </p:sp>
      <p:sp>
        <p:nvSpPr>
          <p:cNvPr id="2" name="Platshållare för innehåll 1"/>
          <p:cNvSpPr>
            <a:spLocks noGrp="1"/>
          </p:cNvSpPr>
          <p:nvPr>
            <p:ph idx="4294967295"/>
          </p:nvPr>
        </p:nvSpPr>
        <p:spPr>
          <a:xfrm>
            <a:off x="609600" y="1446676"/>
            <a:ext cx="11576050" cy="4909677"/>
          </a:xfrm>
        </p:spPr>
        <p:txBody>
          <a:bodyPr>
            <a:normAutofit/>
          </a:bodyPr>
          <a:lstStyle/>
          <a:p>
            <a:pPr marL="0" indent="0">
              <a:buNone/>
            </a:pPr>
            <a:r>
              <a:rPr lang="sv-SE" dirty="0" smtClean="0"/>
              <a:t>Utgörs </a:t>
            </a:r>
            <a:r>
              <a:rPr lang="sv-SE" dirty="0"/>
              <a:t>av Kommunstyrelsens Arbetsutskott (ledamöter och ersättare) </a:t>
            </a:r>
            <a:r>
              <a:rPr lang="sv-SE" i="1" dirty="0"/>
              <a:t>plus eventuellt gruppledare från partier som ej finns i </a:t>
            </a:r>
            <a:r>
              <a:rPr lang="sv-SE" i="1" dirty="0" err="1"/>
              <a:t>KsAu</a:t>
            </a:r>
            <a:r>
              <a:rPr lang="sv-SE" dirty="0"/>
              <a:t>, kommunchef, kommunpolis och </a:t>
            </a:r>
            <a:r>
              <a:rPr lang="sv-SE" dirty="0" smtClean="0"/>
              <a:t>säkerhetssamordnaren </a:t>
            </a:r>
            <a:r>
              <a:rPr lang="sv-SE" dirty="0"/>
              <a:t>(13 </a:t>
            </a:r>
            <a:r>
              <a:rPr lang="sv-SE" dirty="0" smtClean="0"/>
              <a:t>ledamöter </a:t>
            </a:r>
            <a:r>
              <a:rPr lang="sv-SE" dirty="0"/>
              <a:t>plus 2 tjänstemän</a:t>
            </a:r>
            <a:r>
              <a:rPr lang="sv-SE" dirty="0" smtClean="0"/>
              <a:t>)</a:t>
            </a:r>
            <a:br>
              <a:rPr lang="sv-SE" dirty="0" smtClean="0"/>
            </a:br>
            <a:endParaRPr lang="sv-SE" dirty="0" smtClean="0"/>
          </a:p>
          <a:p>
            <a:r>
              <a:rPr lang="sv-SE" b="1" dirty="0"/>
              <a:t>Möten</a:t>
            </a:r>
            <a:r>
              <a:rPr lang="sv-SE" dirty="0"/>
              <a:t>: 1-2 gånger per halvår (i samband med ordinarie </a:t>
            </a:r>
            <a:r>
              <a:rPr lang="sv-SE" dirty="0" err="1"/>
              <a:t>KsAu</a:t>
            </a:r>
            <a:r>
              <a:rPr lang="sv-SE" dirty="0"/>
              <a:t>). </a:t>
            </a:r>
            <a:r>
              <a:rPr lang="sv-SE" dirty="0" smtClean="0"/>
              <a:t/>
            </a:r>
            <a:br>
              <a:rPr lang="sv-SE" dirty="0" smtClean="0"/>
            </a:br>
            <a:r>
              <a:rPr lang="sv-SE" dirty="0" smtClean="0"/>
              <a:t>Mötestid </a:t>
            </a:r>
            <a:r>
              <a:rPr lang="sv-SE" dirty="0"/>
              <a:t>ca 1 – 2 h/möte som kan förlängas vid behov</a:t>
            </a:r>
            <a:r>
              <a:rPr lang="sv-SE" dirty="0" smtClean="0"/>
              <a:t>.</a:t>
            </a:r>
          </a:p>
          <a:p>
            <a:r>
              <a:rPr lang="sv-SE" b="1" dirty="0"/>
              <a:t>Uppgift</a:t>
            </a:r>
            <a:r>
              <a:rPr lang="sv-SE" dirty="0"/>
              <a:t>: Politiskt leda och styra det brottsförebyggande och säkerhetsskapande arbetet i kommunen och dess koncern. </a:t>
            </a:r>
            <a:r>
              <a:rPr lang="sv-SE" dirty="0" smtClean="0"/>
              <a:t/>
            </a:r>
            <a:br>
              <a:rPr lang="sv-SE" dirty="0" smtClean="0"/>
            </a:br>
            <a:r>
              <a:rPr lang="sv-SE" b="1" dirty="0" smtClean="0"/>
              <a:t>Lämna </a:t>
            </a:r>
            <a:r>
              <a:rPr lang="sv-SE" b="1" dirty="0"/>
              <a:t>uppdrag </a:t>
            </a:r>
            <a:r>
              <a:rPr lang="sv-SE" dirty="0"/>
              <a:t>till Chefsgrupp, följa upp dessa, hålla sig informerade om situationen inom sakområdet. </a:t>
            </a:r>
            <a:r>
              <a:rPr lang="sv-SE" dirty="0" smtClean="0"/>
              <a:t/>
            </a:r>
            <a:br>
              <a:rPr lang="sv-SE" dirty="0" smtClean="0"/>
            </a:br>
            <a:r>
              <a:rPr lang="sv-SE" b="1" dirty="0" smtClean="0"/>
              <a:t>Besluta</a:t>
            </a:r>
            <a:r>
              <a:rPr lang="sv-SE" dirty="0" smtClean="0"/>
              <a:t> </a:t>
            </a:r>
            <a:r>
              <a:rPr lang="sv-SE" dirty="0"/>
              <a:t>om t ex årlig handlingsplan och årligt Medborgarlöftet enligt delegation från Ks.</a:t>
            </a:r>
          </a:p>
          <a:p>
            <a:endParaRPr lang="sv-SE" dirty="0"/>
          </a:p>
        </p:txBody>
      </p:sp>
    </p:spTree>
    <p:extLst>
      <p:ext uri="{BB962C8B-B14F-4D97-AF65-F5344CB8AC3E}">
        <p14:creationId xmlns:p14="http://schemas.microsoft.com/office/powerpoint/2010/main" val="12583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a:bodyPr>
          <a:lstStyle/>
          <a:p>
            <a:r>
              <a:rPr lang="sv-SE" sz="3600" dirty="0"/>
              <a:t>Förvaltningschefsgruppen</a:t>
            </a:r>
          </a:p>
        </p:txBody>
      </p:sp>
      <p:sp>
        <p:nvSpPr>
          <p:cNvPr id="3" name="Platshållare för sidfot 2"/>
          <p:cNvSpPr>
            <a:spLocks noGrp="1"/>
          </p:cNvSpPr>
          <p:nvPr>
            <p:ph type="ftr" sz="quarter" idx="11"/>
          </p:nvPr>
        </p:nvSpPr>
        <p:spPr/>
        <p:txBody>
          <a:bodyPr/>
          <a:lstStyle/>
          <a:p>
            <a:r>
              <a:rPr lang="sv-SE" smtClean="0"/>
              <a:t>solvesborg.se</a:t>
            </a:r>
            <a:endParaRPr lang="sv-SE" dirty="0"/>
          </a:p>
        </p:txBody>
      </p:sp>
      <p:sp>
        <p:nvSpPr>
          <p:cNvPr id="2" name="Platshållare för innehåll 1"/>
          <p:cNvSpPr>
            <a:spLocks noGrp="1"/>
          </p:cNvSpPr>
          <p:nvPr>
            <p:ph idx="4294967295"/>
          </p:nvPr>
        </p:nvSpPr>
        <p:spPr>
          <a:xfrm>
            <a:off x="609600" y="1446676"/>
            <a:ext cx="11576050" cy="4909677"/>
          </a:xfrm>
        </p:spPr>
        <p:txBody>
          <a:bodyPr>
            <a:normAutofit/>
          </a:bodyPr>
          <a:lstStyle/>
          <a:p>
            <a:pPr marL="0" indent="0">
              <a:buNone/>
            </a:pPr>
            <a:r>
              <a:rPr lang="sv-SE" dirty="0"/>
              <a:t>Utgörs förvaltningscheferna, samlade i Ledningsgruppen, utökade med kommunpolis, Sölvesborgshems </a:t>
            </a:r>
            <a:r>
              <a:rPr lang="sv-SE" dirty="0" err="1"/>
              <a:t>AB´s</a:t>
            </a:r>
            <a:r>
              <a:rPr lang="sv-SE" dirty="0"/>
              <a:t> VD, näringslivsrepresentant samt säkerhetssamordnaren (8 personer). </a:t>
            </a:r>
            <a:r>
              <a:rPr lang="sv-SE" dirty="0" smtClean="0"/>
              <a:t/>
            </a:r>
            <a:br>
              <a:rPr lang="sv-SE" dirty="0" smtClean="0"/>
            </a:br>
            <a:endParaRPr lang="sv-SE" dirty="0" smtClean="0"/>
          </a:p>
          <a:p>
            <a:r>
              <a:rPr lang="sv-SE" b="1" dirty="0" smtClean="0"/>
              <a:t>Möten</a:t>
            </a:r>
            <a:r>
              <a:rPr lang="sv-SE" dirty="0"/>
              <a:t>: </a:t>
            </a:r>
            <a:r>
              <a:rPr lang="sv-SE" dirty="0" smtClean="0"/>
              <a:t>Brottsförebyggande </a:t>
            </a:r>
            <a:r>
              <a:rPr lang="sv-SE" dirty="0"/>
              <a:t>frågor aktualiseras </a:t>
            </a:r>
            <a:r>
              <a:rPr lang="sv-SE" i="1" dirty="0"/>
              <a:t>vid behov</a:t>
            </a:r>
            <a:r>
              <a:rPr lang="sv-SE" dirty="0"/>
              <a:t> vid något av de ledningsgruppsmöten som medregelbundet  genomförs</a:t>
            </a:r>
            <a:r>
              <a:rPr lang="sv-SE" dirty="0" smtClean="0"/>
              <a:t>.</a:t>
            </a:r>
          </a:p>
          <a:p>
            <a:r>
              <a:rPr lang="sv-SE" b="1" dirty="0"/>
              <a:t>Uppgift</a:t>
            </a:r>
            <a:r>
              <a:rPr lang="sv-SE" dirty="0"/>
              <a:t>: I denna grupp leds, samordnas och förankras arbetet på tjänstemannanivå med säkerhetssamordnare som föredragande. </a:t>
            </a:r>
            <a:endParaRPr lang="sv-SE" dirty="0" smtClean="0"/>
          </a:p>
          <a:p>
            <a:r>
              <a:rPr lang="sv-SE" b="1" dirty="0" smtClean="0"/>
              <a:t>Uppdrag</a:t>
            </a:r>
            <a:r>
              <a:rPr lang="sv-SE" dirty="0" smtClean="0"/>
              <a:t> </a:t>
            </a:r>
            <a:r>
              <a:rPr lang="sv-SE" dirty="0"/>
              <a:t>lämnas till Verksamhetschefsgruppen som antingen själva utför dessa eller som tar hjälp av ”Arbetsgruppen” där många av de i sammanhanget </a:t>
            </a:r>
            <a:r>
              <a:rPr lang="sv-SE" dirty="0" smtClean="0"/>
              <a:t>sakkunniga finns.</a:t>
            </a:r>
            <a:endParaRPr lang="sv-SE" dirty="0"/>
          </a:p>
        </p:txBody>
      </p:sp>
    </p:spTree>
    <p:extLst>
      <p:ext uri="{BB962C8B-B14F-4D97-AF65-F5344CB8AC3E}">
        <p14:creationId xmlns:p14="http://schemas.microsoft.com/office/powerpoint/2010/main" val="3537773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a:bodyPr>
          <a:lstStyle/>
          <a:p>
            <a:r>
              <a:rPr lang="sv-SE" sz="3600" dirty="0"/>
              <a:t>Verksamhetschefsgruppen</a:t>
            </a:r>
          </a:p>
        </p:txBody>
      </p:sp>
      <p:sp>
        <p:nvSpPr>
          <p:cNvPr id="3" name="Platshållare för sidfot 2"/>
          <p:cNvSpPr>
            <a:spLocks noGrp="1"/>
          </p:cNvSpPr>
          <p:nvPr>
            <p:ph type="ftr" sz="quarter" idx="11"/>
          </p:nvPr>
        </p:nvSpPr>
        <p:spPr/>
        <p:txBody>
          <a:bodyPr/>
          <a:lstStyle/>
          <a:p>
            <a:r>
              <a:rPr lang="sv-SE" smtClean="0"/>
              <a:t>solvesborg.se</a:t>
            </a:r>
            <a:endParaRPr lang="sv-SE" dirty="0"/>
          </a:p>
        </p:txBody>
      </p:sp>
      <p:sp>
        <p:nvSpPr>
          <p:cNvPr id="2" name="Platshållare för innehåll 1"/>
          <p:cNvSpPr>
            <a:spLocks noGrp="1"/>
          </p:cNvSpPr>
          <p:nvPr>
            <p:ph idx="4294967295"/>
          </p:nvPr>
        </p:nvSpPr>
        <p:spPr>
          <a:xfrm>
            <a:off x="609600" y="1196752"/>
            <a:ext cx="11576050" cy="5159601"/>
          </a:xfrm>
        </p:spPr>
        <p:txBody>
          <a:bodyPr>
            <a:normAutofit/>
          </a:bodyPr>
          <a:lstStyle/>
          <a:p>
            <a:pPr marL="0" indent="0">
              <a:buNone/>
            </a:pPr>
            <a:r>
              <a:rPr lang="sv-SE" dirty="0" smtClean="0"/>
              <a:t>Utgörs av kommunens </a:t>
            </a:r>
            <a:r>
              <a:rPr lang="sv-SE" dirty="0"/>
              <a:t>verksamhetschefer </a:t>
            </a:r>
            <a:r>
              <a:rPr lang="sv-SE" dirty="0" smtClean="0"/>
              <a:t>och säkerhetssamordnaren</a:t>
            </a:r>
            <a:br>
              <a:rPr lang="sv-SE" dirty="0" smtClean="0"/>
            </a:br>
            <a:r>
              <a:rPr lang="sv-SE" dirty="0" smtClean="0"/>
              <a:t>(</a:t>
            </a:r>
            <a:r>
              <a:rPr lang="sv-SE" dirty="0"/>
              <a:t>12 personer</a:t>
            </a:r>
            <a:r>
              <a:rPr lang="sv-SE" dirty="0" smtClean="0"/>
              <a:t>).</a:t>
            </a:r>
            <a:br>
              <a:rPr lang="sv-SE" dirty="0" smtClean="0"/>
            </a:br>
            <a:endParaRPr lang="sv-SE" dirty="0" smtClean="0"/>
          </a:p>
          <a:p>
            <a:r>
              <a:rPr lang="sv-SE" b="1" dirty="0" smtClean="0"/>
              <a:t>Möten</a:t>
            </a:r>
            <a:r>
              <a:rPr lang="sv-SE" dirty="0"/>
              <a:t>: </a:t>
            </a:r>
            <a:r>
              <a:rPr lang="sv-SE" dirty="0" smtClean="0"/>
              <a:t>ca </a:t>
            </a:r>
            <a:r>
              <a:rPr lang="sv-SE" dirty="0"/>
              <a:t>1-2 ggr/halvår om 1-2 h/möte</a:t>
            </a:r>
            <a:r>
              <a:rPr lang="sv-SE" dirty="0" smtClean="0"/>
              <a:t>.</a:t>
            </a:r>
          </a:p>
          <a:p>
            <a:r>
              <a:rPr lang="sv-SE" dirty="0"/>
              <a:t>I </a:t>
            </a:r>
            <a:r>
              <a:rPr lang="sv-SE" dirty="0" smtClean="0"/>
              <a:t>denna grupp utförs och leds det mer operativa brottsförebyggande arbetet. Säkerhetssamordnaren finns med som sakkunnig, föredragande och förbindelselänk gentemot överliggande nivåer.</a:t>
            </a:r>
          </a:p>
        </p:txBody>
      </p:sp>
    </p:spTree>
    <p:extLst>
      <p:ext uri="{BB962C8B-B14F-4D97-AF65-F5344CB8AC3E}">
        <p14:creationId xmlns:p14="http://schemas.microsoft.com/office/powerpoint/2010/main" val="3806613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a:bodyPr>
          <a:lstStyle/>
          <a:p>
            <a:r>
              <a:rPr lang="sv-SE" sz="3600" dirty="0"/>
              <a:t>Arbetsgruppen</a:t>
            </a:r>
          </a:p>
        </p:txBody>
      </p:sp>
      <p:sp>
        <p:nvSpPr>
          <p:cNvPr id="3" name="Platshållare för sidfot 2"/>
          <p:cNvSpPr>
            <a:spLocks noGrp="1"/>
          </p:cNvSpPr>
          <p:nvPr>
            <p:ph type="ftr" sz="quarter" idx="11"/>
          </p:nvPr>
        </p:nvSpPr>
        <p:spPr/>
        <p:txBody>
          <a:bodyPr/>
          <a:lstStyle/>
          <a:p>
            <a:r>
              <a:rPr lang="sv-SE" smtClean="0"/>
              <a:t>solvesborg.se</a:t>
            </a:r>
            <a:endParaRPr lang="sv-SE" dirty="0"/>
          </a:p>
        </p:txBody>
      </p:sp>
      <p:sp>
        <p:nvSpPr>
          <p:cNvPr id="2" name="Platshållare för innehåll 1"/>
          <p:cNvSpPr>
            <a:spLocks noGrp="1"/>
          </p:cNvSpPr>
          <p:nvPr>
            <p:ph idx="4294967295"/>
          </p:nvPr>
        </p:nvSpPr>
        <p:spPr>
          <a:xfrm>
            <a:off x="609600" y="1196752"/>
            <a:ext cx="11576050" cy="5159601"/>
          </a:xfrm>
        </p:spPr>
        <p:txBody>
          <a:bodyPr>
            <a:normAutofit/>
          </a:bodyPr>
          <a:lstStyle/>
          <a:p>
            <a:pPr marL="0" indent="0">
              <a:buNone/>
            </a:pPr>
            <a:r>
              <a:rPr lang="sv-SE" dirty="0" smtClean="0"/>
              <a:t>Utgörs av </a:t>
            </a:r>
            <a:r>
              <a:rPr lang="sv-SE" dirty="0"/>
              <a:t>säkerhetssamordnare, polis, ANDT-samordnare, </a:t>
            </a:r>
            <a:r>
              <a:rPr lang="sv-SE" dirty="0" err="1"/>
              <a:t>fältare</a:t>
            </a:r>
            <a:r>
              <a:rPr lang="sv-SE" dirty="0"/>
              <a:t>, folkhälsosamordnaren, fritidsgårdschef, näringslivschef (alt. Handelsutvecklare), samordnaren för arbetet mot våld i nära relationer, rektor, fastighetsavdelningen och </a:t>
            </a:r>
            <a:r>
              <a:rPr lang="sv-SE" dirty="0" smtClean="0"/>
              <a:t>parkavdelningen.</a:t>
            </a:r>
            <a:br>
              <a:rPr lang="sv-SE" dirty="0" smtClean="0"/>
            </a:br>
            <a:r>
              <a:rPr lang="sv-SE" dirty="0" smtClean="0"/>
              <a:t/>
            </a:r>
            <a:br>
              <a:rPr lang="sv-SE" dirty="0" smtClean="0"/>
            </a:br>
            <a:r>
              <a:rPr lang="sv-SE" dirty="0"/>
              <a:t>Dessa kan komma att adjungeras in: äldreomsorgen, föreningsliv, </a:t>
            </a:r>
            <a:r>
              <a:rPr lang="sv-SE" dirty="0" err="1"/>
              <a:t>folkhälsostrateg</a:t>
            </a:r>
            <a:r>
              <a:rPr lang="sv-SE" dirty="0"/>
              <a:t>, trafikingenjör, verksamhetschef IFO-chef, räddningstjänsten, samordnare för vaktmästare Sölvesborgshem, </a:t>
            </a:r>
            <a:r>
              <a:rPr lang="sv-SE" dirty="0" err="1"/>
              <a:t>m.fl</a:t>
            </a:r>
            <a:r>
              <a:rPr lang="sv-SE" dirty="0" smtClean="0"/>
              <a:t/>
            </a:r>
            <a:br>
              <a:rPr lang="sv-SE" dirty="0" smtClean="0"/>
            </a:br>
            <a:endParaRPr lang="sv-SE" dirty="0" smtClean="0"/>
          </a:p>
          <a:p>
            <a:r>
              <a:rPr lang="sv-SE" b="1" dirty="0" smtClean="0"/>
              <a:t>Möten</a:t>
            </a:r>
            <a:r>
              <a:rPr lang="sv-SE" dirty="0"/>
              <a:t>: </a:t>
            </a:r>
            <a:r>
              <a:rPr lang="sv-SE" dirty="0" smtClean="0"/>
              <a:t>ca </a:t>
            </a:r>
            <a:r>
              <a:rPr lang="sv-SE" dirty="0"/>
              <a:t>2-3 ggr/halvår om 1-2 h/möte</a:t>
            </a:r>
            <a:r>
              <a:rPr lang="sv-SE" dirty="0" smtClean="0"/>
              <a:t>.</a:t>
            </a:r>
          </a:p>
          <a:p>
            <a:r>
              <a:rPr lang="sv-SE" dirty="0" smtClean="0"/>
              <a:t>I denna </a:t>
            </a:r>
            <a:r>
              <a:rPr lang="sv-SE" dirty="0"/>
              <a:t>grupp utförs (om ej delegation till underställda sker) och leds</a:t>
            </a:r>
            <a:br>
              <a:rPr lang="sv-SE" dirty="0"/>
            </a:br>
            <a:r>
              <a:rPr lang="sv-SE" dirty="0"/>
              <a:t>det mer operativa brottsförebyggande arbetet. Säkerhetssamordnaren finns med som sakkunnig, föredragande och förbindelselänk gentemot överliggande nivåer.</a:t>
            </a:r>
            <a:endParaRPr lang="sv-SE" dirty="0" smtClean="0"/>
          </a:p>
        </p:txBody>
      </p:sp>
    </p:spTree>
    <p:extLst>
      <p:ext uri="{BB962C8B-B14F-4D97-AF65-F5344CB8AC3E}">
        <p14:creationId xmlns:p14="http://schemas.microsoft.com/office/powerpoint/2010/main" val="3170466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solidFill>
                  <a:srgbClr val="243861"/>
                </a:solidFill>
                <a:latin typeface="Overpass" panose="00000500000000000000" pitchFamily="2" charset="0"/>
                <a:ea typeface="Overpass" panose="00000500000000000000" pitchFamily="2" charset="0"/>
                <a:cs typeface="Times New Roman" panose="02020603050405020304" pitchFamily="18" charset="0"/>
              </a:rPr>
              <a:t>Tidplan och </a:t>
            </a:r>
            <a:r>
              <a:rPr lang="sv-SE" dirty="0" smtClean="0">
                <a:solidFill>
                  <a:srgbClr val="243861"/>
                </a:solidFill>
                <a:latin typeface="Overpass" panose="00000500000000000000" pitchFamily="2" charset="0"/>
                <a:ea typeface="Overpass" panose="00000500000000000000" pitchFamily="2" charset="0"/>
                <a:cs typeface="Times New Roman" panose="02020603050405020304" pitchFamily="18" charset="0"/>
              </a:rPr>
              <a:t>process</a:t>
            </a:r>
            <a:endParaRPr lang="sv-SE" dirty="0"/>
          </a:p>
        </p:txBody>
      </p:sp>
      <p:sp>
        <p:nvSpPr>
          <p:cNvPr id="3" name="Platshållare för sidfot 2"/>
          <p:cNvSpPr>
            <a:spLocks noGrp="1"/>
          </p:cNvSpPr>
          <p:nvPr>
            <p:ph type="ftr" sz="quarter" idx="11"/>
          </p:nvPr>
        </p:nvSpPr>
        <p:spPr/>
        <p:txBody>
          <a:bodyPr/>
          <a:lstStyle/>
          <a:p>
            <a:r>
              <a:rPr lang="sv-SE" smtClean="0"/>
              <a:t>solvesborg.se</a:t>
            </a:r>
            <a:endParaRPr lang="sv-SE" dirty="0"/>
          </a:p>
        </p:txBody>
      </p:sp>
      <p:sp>
        <p:nvSpPr>
          <p:cNvPr id="4" name="Rektangel 3"/>
          <p:cNvSpPr/>
          <p:nvPr/>
        </p:nvSpPr>
        <p:spPr>
          <a:xfrm>
            <a:off x="609600" y="1484784"/>
            <a:ext cx="11582400" cy="1757982"/>
          </a:xfrm>
          <a:prstGeom prst="rect">
            <a:avLst/>
          </a:prstGeom>
        </p:spPr>
        <p:txBody>
          <a:bodyPr wrap="square">
            <a:spAutoFit/>
          </a:bodyPr>
          <a:lstStyle/>
          <a:p>
            <a:pPr>
              <a:lnSpc>
                <a:spcPct val="115000"/>
              </a:lnSpc>
              <a:spcAft>
                <a:spcPts val="600"/>
              </a:spcAft>
            </a:pPr>
            <a:r>
              <a:rPr lang="sv-SE" sz="2400" dirty="0" smtClean="0">
                <a:solidFill>
                  <a:srgbClr val="243861"/>
                </a:solidFill>
                <a:latin typeface="Overpass" panose="00000500000000000000" pitchFamily="2" charset="0"/>
                <a:ea typeface="Overpass" panose="00000500000000000000" pitchFamily="2" charset="0"/>
                <a:cs typeface="Times New Roman" panose="02020603050405020304" pitchFamily="18" charset="0"/>
              </a:rPr>
              <a:t>Detta </a:t>
            </a:r>
            <a:r>
              <a:rPr lang="sv-SE" sz="2400" dirty="0">
                <a:solidFill>
                  <a:srgbClr val="243861"/>
                </a:solidFill>
                <a:latin typeface="Overpass" panose="00000500000000000000" pitchFamily="2" charset="0"/>
                <a:ea typeface="Overpass" panose="00000500000000000000" pitchFamily="2" charset="0"/>
                <a:cs typeface="Times New Roman" panose="02020603050405020304" pitchFamily="18" charset="0"/>
              </a:rPr>
              <a:t>förslag planeras presenteras på ett </a:t>
            </a:r>
            <a:r>
              <a:rPr lang="sv-SE" sz="2400" dirty="0" err="1">
                <a:solidFill>
                  <a:srgbClr val="243861"/>
                </a:solidFill>
                <a:latin typeface="Overpass" panose="00000500000000000000" pitchFamily="2" charset="0"/>
                <a:ea typeface="Overpass" panose="00000500000000000000" pitchFamily="2" charset="0"/>
                <a:cs typeface="Times New Roman" panose="02020603050405020304" pitchFamily="18" charset="0"/>
              </a:rPr>
              <a:t>KsAu</a:t>
            </a:r>
            <a:r>
              <a:rPr lang="sv-SE" sz="2400" dirty="0">
                <a:solidFill>
                  <a:srgbClr val="243861"/>
                </a:solidFill>
                <a:latin typeface="Overpass" panose="00000500000000000000" pitchFamily="2" charset="0"/>
                <a:ea typeface="Overpass" panose="00000500000000000000" pitchFamily="2" charset="0"/>
                <a:cs typeface="Times New Roman" panose="02020603050405020304" pitchFamily="18" charset="0"/>
              </a:rPr>
              <a:t> under våren 2019 för en första diskussion. Finns det tillräcklig förankring av förslaget så kan formella beslut fattas på Ks 23/4 och Kommunfullmäktige 6/5. Därefter kan den nya organisationen börja gälla vid halvårsskiftet och mötesverksamheten startar efter semestrarna. </a:t>
            </a:r>
            <a:endParaRPr lang="sv-SE" sz="2400" dirty="0">
              <a:solidFill>
                <a:srgbClr val="243861"/>
              </a:solidFill>
              <a:effectLst/>
              <a:latin typeface="Overpass" panose="00000500000000000000" pitchFamily="2" charset="0"/>
              <a:ea typeface="Overpass" panose="00000500000000000000" pitchFamily="2" charset="0"/>
              <a:cs typeface="Times New Roman" panose="02020603050405020304" pitchFamily="18" charset="0"/>
            </a:endParaRPr>
          </a:p>
        </p:txBody>
      </p:sp>
    </p:spTree>
    <p:extLst>
      <p:ext uri="{BB962C8B-B14F-4D97-AF65-F5344CB8AC3E}">
        <p14:creationId xmlns:p14="http://schemas.microsoft.com/office/powerpoint/2010/main" val="2954994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5132" y="-6329"/>
            <a:ext cx="6000365" cy="2088232"/>
          </a:xfrm>
        </p:spPr>
        <p:txBody>
          <a:bodyPr/>
          <a:lstStyle/>
          <a:p>
            <a:r>
              <a:rPr lang="sv-SE" sz="4000" b="0" dirty="0" smtClean="0"/>
              <a:t>Hur har sommaren varit</a:t>
            </a:r>
            <a:endParaRPr lang="sv-SE" sz="4000" b="0" dirty="0"/>
          </a:p>
        </p:txBody>
      </p:sp>
      <p:sp>
        <p:nvSpPr>
          <p:cNvPr id="3" name="Platshållare för innehåll 2"/>
          <p:cNvSpPr>
            <a:spLocks noGrp="1"/>
          </p:cNvSpPr>
          <p:nvPr>
            <p:ph idx="1"/>
          </p:nvPr>
        </p:nvSpPr>
        <p:spPr>
          <a:xfrm>
            <a:off x="191344" y="1628800"/>
            <a:ext cx="5486400" cy="4195344"/>
          </a:xfrm>
        </p:spPr>
        <p:txBody>
          <a:bodyPr/>
          <a:lstStyle/>
          <a:p>
            <a:pPr marL="0" indent="0">
              <a:buNone/>
            </a:pPr>
            <a:endParaRPr lang="sv-SE" sz="3200" dirty="0" smtClean="0"/>
          </a:p>
        </p:txBody>
      </p:sp>
      <p:sp>
        <p:nvSpPr>
          <p:cNvPr id="4" name="Platshållare för sidfot 3"/>
          <p:cNvSpPr>
            <a:spLocks noGrp="1"/>
          </p:cNvSpPr>
          <p:nvPr>
            <p:ph type="ftr" sz="quarter" idx="11"/>
          </p:nvPr>
        </p:nvSpPr>
        <p:spPr/>
        <p:txBody>
          <a:bodyPr/>
          <a:lstStyle/>
          <a:p>
            <a:r>
              <a:rPr lang="sv-SE" smtClean="0"/>
              <a:t>solvesborg.se</a:t>
            </a:r>
            <a:endParaRPr lang="sv-SE" dirty="0"/>
          </a:p>
        </p:txBody>
      </p:sp>
    </p:spTree>
    <p:extLst>
      <p:ext uri="{BB962C8B-B14F-4D97-AF65-F5344CB8AC3E}">
        <p14:creationId xmlns:p14="http://schemas.microsoft.com/office/powerpoint/2010/main" val="719415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a:bodyPr>
          <a:lstStyle/>
          <a:p>
            <a:r>
              <a:rPr lang="sv-SE" sz="3600" dirty="0" smtClean="0"/>
              <a:t>Resecentrum/LOV 3</a:t>
            </a:r>
            <a:endParaRPr lang="sv-SE" sz="3600" dirty="0"/>
          </a:p>
        </p:txBody>
      </p:sp>
      <p:sp>
        <p:nvSpPr>
          <p:cNvPr id="3" name="Platshållare för sidfot 2"/>
          <p:cNvSpPr>
            <a:spLocks noGrp="1"/>
          </p:cNvSpPr>
          <p:nvPr>
            <p:ph type="ftr" sz="quarter" idx="11"/>
          </p:nvPr>
        </p:nvSpPr>
        <p:spPr/>
        <p:txBody>
          <a:bodyPr/>
          <a:lstStyle/>
          <a:p>
            <a:r>
              <a:rPr lang="sv-SE" smtClean="0"/>
              <a:t>solvesborg.se</a:t>
            </a:r>
            <a:endParaRPr lang="sv-SE" dirty="0"/>
          </a:p>
        </p:txBody>
      </p:sp>
      <p:graphicFrame>
        <p:nvGraphicFramePr>
          <p:cNvPr id="5" name="Platshållare för innehåll 4"/>
          <p:cNvGraphicFramePr>
            <a:graphicFrameLocks noGrp="1"/>
          </p:cNvGraphicFramePr>
          <p:nvPr>
            <p:ph idx="4294967295"/>
            <p:extLst>
              <p:ext uri="{D42A27DB-BD31-4B8C-83A1-F6EECF244321}">
                <p14:modId xmlns:p14="http://schemas.microsoft.com/office/powerpoint/2010/main" val="2298119582"/>
              </p:ext>
            </p:extLst>
          </p:nvPr>
        </p:nvGraphicFramePr>
        <p:xfrm>
          <a:off x="706461" y="1192309"/>
          <a:ext cx="8712968" cy="5389373"/>
        </p:xfrm>
        <a:graphic>
          <a:graphicData uri="http://schemas.openxmlformats.org/drawingml/2006/table">
            <a:tbl>
              <a:tblPr>
                <a:tableStyleId>{5C22544A-7EE6-4342-B048-85BDC9FD1C3A}</a:tableStyleId>
              </a:tblPr>
              <a:tblGrid>
                <a:gridCol w="1368152"/>
                <a:gridCol w="1800200"/>
                <a:gridCol w="2069176"/>
                <a:gridCol w="1243192"/>
                <a:gridCol w="792088"/>
                <a:gridCol w="1440160"/>
              </a:tblGrid>
              <a:tr h="1108926">
                <a:tc>
                  <a:txBody>
                    <a:bodyPr/>
                    <a:lstStyle/>
                    <a:p>
                      <a:pPr algn="l" fontAlgn="ctr"/>
                      <a:endParaRPr lang="sv-SE" sz="1600" b="0" i="0" u="none" strike="noStrike" dirty="0">
                        <a:solidFill>
                          <a:srgbClr val="000000"/>
                        </a:solidFill>
                        <a:effectLst/>
                        <a:latin typeface="Times New Roman" panose="02020603050405020304" pitchFamily="18" charset="0"/>
                      </a:endParaRPr>
                    </a:p>
                  </a:txBody>
                  <a:tcPr marL="7951" marR="7951" marT="7951" marB="0" anchor="ctr"/>
                </a:tc>
                <a:tc>
                  <a:txBody>
                    <a:bodyPr/>
                    <a:lstStyle/>
                    <a:p>
                      <a:pPr algn="l" fontAlgn="ctr"/>
                      <a:r>
                        <a:rPr lang="sv-SE" sz="1600" u="none" strike="noStrike" dirty="0">
                          <a:effectLst/>
                        </a:rPr>
                        <a:t>Medförde/Förtärde egen alkohol</a:t>
                      </a:r>
                      <a:endParaRPr lang="sv-SE" sz="1600" b="0" i="0" u="none" strike="noStrike" dirty="0">
                        <a:solidFill>
                          <a:srgbClr val="000000"/>
                        </a:solidFill>
                        <a:effectLst/>
                        <a:latin typeface="Calibri" panose="020F0502020204030204" pitchFamily="34" charset="0"/>
                      </a:endParaRPr>
                    </a:p>
                  </a:txBody>
                  <a:tcPr marL="7951" marR="7951" marT="7951" marB="0" anchor="ctr"/>
                </a:tc>
                <a:tc>
                  <a:txBody>
                    <a:bodyPr/>
                    <a:lstStyle/>
                    <a:p>
                      <a:pPr algn="l" fontAlgn="ctr"/>
                      <a:r>
                        <a:rPr lang="sv-SE" sz="1600" u="none" strike="noStrike" dirty="0">
                          <a:effectLst/>
                        </a:rPr>
                        <a:t>Avvisade </a:t>
                      </a:r>
                      <a:r>
                        <a:rPr lang="sv-SE" sz="1600" u="none" strike="noStrike" dirty="0" err="1">
                          <a:effectLst/>
                        </a:rPr>
                        <a:t>enl</a:t>
                      </a:r>
                      <a:r>
                        <a:rPr lang="sv-SE" sz="1600" u="none" strike="noStrike" dirty="0">
                          <a:effectLst/>
                        </a:rPr>
                        <a:t> PL 13§</a:t>
                      </a:r>
                      <a:endParaRPr lang="sv-SE" sz="1600" b="0" i="0" u="none" strike="noStrike" dirty="0">
                        <a:solidFill>
                          <a:srgbClr val="000000"/>
                        </a:solidFill>
                        <a:effectLst/>
                        <a:latin typeface="Calibri" panose="020F0502020204030204" pitchFamily="34" charset="0"/>
                      </a:endParaRPr>
                    </a:p>
                  </a:txBody>
                  <a:tcPr marL="7951" marR="7951" marT="7951" marB="0" anchor="ctr"/>
                </a:tc>
                <a:tc>
                  <a:txBody>
                    <a:bodyPr/>
                    <a:lstStyle/>
                    <a:p>
                      <a:pPr algn="l" fontAlgn="ctr"/>
                      <a:r>
                        <a:rPr lang="sv-SE" sz="1600" u="none" strike="noStrike" dirty="0">
                          <a:effectLst/>
                        </a:rPr>
                        <a:t>Omhänder-tagande </a:t>
                      </a:r>
                      <a:r>
                        <a:rPr lang="sv-SE" sz="1600" u="none" strike="noStrike" dirty="0" err="1">
                          <a:effectLst/>
                        </a:rPr>
                        <a:t>jml</a:t>
                      </a:r>
                      <a:r>
                        <a:rPr lang="sv-SE" sz="1600" u="none" strike="noStrike" dirty="0">
                          <a:effectLst/>
                        </a:rPr>
                        <a:t> LOB</a:t>
                      </a:r>
                      <a:endParaRPr lang="sv-SE" sz="1600" b="0" i="0" u="none" strike="noStrike" dirty="0">
                        <a:solidFill>
                          <a:srgbClr val="000000"/>
                        </a:solidFill>
                        <a:effectLst/>
                        <a:latin typeface="Calibri" panose="020F0502020204030204" pitchFamily="34" charset="0"/>
                      </a:endParaRPr>
                    </a:p>
                  </a:txBody>
                  <a:tcPr marL="7951" marR="7951" marT="7951" marB="0" anchor="ctr"/>
                </a:tc>
                <a:tc>
                  <a:txBody>
                    <a:bodyPr/>
                    <a:lstStyle/>
                    <a:p>
                      <a:pPr algn="l" fontAlgn="ctr"/>
                      <a:r>
                        <a:rPr lang="sv-SE" sz="1600" u="none" strike="noStrike">
                          <a:effectLst/>
                        </a:rPr>
                        <a:t>Gripna</a:t>
                      </a:r>
                      <a:endParaRPr lang="sv-SE" sz="1600" b="0" i="0" u="none" strike="noStrike">
                        <a:solidFill>
                          <a:srgbClr val="000000"/>
                        </a:solidFill>
                        <a:effectLst/>
                        <a:latin typeface="Calibri" panose="020F0502020204030204" pitchFamily="34" charset="0"/>
                      </a:endParaRPr>
                    </a:p>
                  </a:txBody>
                  <a:tcPr marL="7951" marR="7951" marT="7951" marB="0" anchor="ctr"/>
                </a:tc>
                <a:tc>
                  <a:txBody>
                    <a:bodyPr/>
                    <a:lstStyle/>
                    <a:p>
                      <a:pPr algn="l" fontAlgn="ctr"/>
                      <a:r>
                        <a:rPr lang="sv-SE" sz="1600" u="none" strike="noStrike">
                          <a:effectLst/>
                        </a:rPr>
                        <a:t>Beslag/ Förverkande av alkohol</a:t>
                      </a:r>
                      <a:endParaRPr lang="sv-SE" sz="1600" b="0" i="0" u="none" strike="noStrike">
                        <a:solidFill>
                          <a:srgbClr val="000000"/>
                        </a:solidFill>
                        <a:effectLst/>
                        <a:latin typeface="Calibri" panose="020F0502020204030204" pitchFamily="34" charset="0"/>
                      </a:endParaRPr>
                    </a:p>
                  </a:txBody>
                  <a:tcPr marL="7951" marR="7951" marT="7951" marB="0" anchor="ctr"/>
                </a:tc>
              </a:tr>
              <a:tr h="225239">
                <a:tc>
                  <a:txBody>
                    <a:bodyPr/>
                    <a:lstStyle/>
                    <a:p>
                      <a:pPr algn="l" fontAlgn="ctr"/>
                      <a:r>
                        <a:rPr lang="sv-SE" sz="1600" u="none" strike="noStrike">
                          <a:effectLst/>
                        </a:rPr>
                        <a:t>Datum</a:t>
                      </a:r>
                      <a:endParaRPr lang="sv-SE" sz="1600" b="1" i="0" u="none" strike="noStrike">
                        <a:solidFill>
                          <a:srgbClr val="FFFFFF"/>
                        </a:solidFill>
                        <a:effectLst/>
                        <a:latin typeface="Calibri" panose="020F0502020204030204" pitchFamily="34" charset="0"/>
                      </a:endParaRPr>
                    </a:p>
                  </a:txBody>
                  <a:tcPr marL="7951" marR="7951" marT="7951" marB="0" anchor="ctr"/>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dirty="0">
                          <a:effectLst/>
                        </a:rPr>
                        <a:t> </a:t>
                      </a:r>
                      <a:endParaRPr lang="sv-SE" sz="1600" b="0" i="0" u="none" strike="noStrike" dirty="0">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r>
              <a:tr h="234594">
                <a:tc>
                  <a:txBody>
                    <a:bodyPr/>
                    <a:lstStyle/>
                    <a:p>
                      <a:pPr algn="r" fontAlgn="ctr"/>
                      <a:r>
                        <a:rPr lang="sv-SE" sz="1600" u="none" strike="noStrike">
                          <a:effectLst/>
                        </a:rPr>
                        <a:t>2019-05-26</a:t>
                      </a:r>
                      <a:endParaRPr lang="sv-SE" sz="1600" b="0" i="0" u="none" strike="noStrike">
                        <a:solidFill>
                          <a:srgbClr val="000000"/>
                        </a:solidFill>
                        <a:effectLst/>
                        <a:latin typeface="Calibri" panose="020F0502020204030204" pitchFamily="34" charset="0"/>
                      </a:endParaRPr>
                    </a:p>
                  </a:txBody>
                  <a:tcPr marL="7951" marR="7951" marT="7951" marB="0" anchor="ctr"/>
                </a:tc>
                <a:tc>
                  <a:txBody>
                    <a:bodyPr/>
                    <a:lstStyle/>
                    <a:p>
                      <a:pPr algn="r" fontAlgn="b"/>
                      <a:r>
                        <a:rPr lang="sv-SE" sz="1600" u="none" strike="noStrike">
                          <a:effectLst/>
                        </a:rPr>
                        <a:t>7</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r>
              <a:tr h="225239">
                <a:tc>
                  <a:txBody>
                    <a:bodyPr/>
                    <a:lstStyle/>
                    <a:p>
                      <a:pPr algn="r" fontAlgn="ctr"/>
                      <a:r>
                        <a:rPr lang="sv-SE" sz="1600" b="1" u="none" strike="noStrike" dirty="0">
                          <a:effectLst/>
                        </a:rPr>
                        <a:t>2019-05-31</a:t>
                      </a:r>
                      <a:endParaRPr lang="sv-SE" sz="1600" b="1" i="0" u="none" strike="noStrike" dirty="0">
                        <a:solidFill>
                          <a:srgbClr val="000000"/>
                        </a:solidFill>
                        <a:effectLst/>
                        <a:latin typeface="Calibri" panose="020F0502020204030204" pitchFamily="34" charset="0"/>
                      </a:endParaRPr>
                    </a:p>
                  </a:txBody>
                  <a:tcPr marL="7951" marR="7951" marT="7951" marB="0" anchor="ctr"/>
                </a:tc>
                <a:tc>
                  <a:txBody>
                    <a:bodyPr/>
                    <a:lstStyle/>
                    <a:p>
                      <a:pPr algn="r" fontAlgn="b"/>
                      <a:r>
                        <a:rPr lang="sv-SE" sz="1600" u="none" strike="noStrike">
                          <a:effectLst/>
                        </a:rPr>
                        <a:t>2</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r" fontAlgn="b"/>
                      <a:r>
                        <a:rPr lang="sv-SE" sz="1600" u="none" strike="noStrike">
                          <a:effectLst/>
                        </a:rPr>
                        <a:t>2</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dirty="0">
                          <a:effectLst/>
                        </a:rPr>
                        <a:t> </a:t>
                      </a:r>
                      <a:endParaRPr lang="sv-SE" sz="1600" b="0" i="0" u="none" strike="noStrike" dirty="0">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r>
              <a:tr h="225239">
                <a:tc>
                  <a:txBody>
                    <a:bodyPr/>
                    <a:lstStyle/>
                    <a:p>
                      <a:pPr algn="r" fontAlgn="ctr"/>
                      <a:r>
                        <a:rPr lang="sv-SE" sz="1600" b="1" u="none" strike="noStrike" dirty="0">
                          <a:effectLst/>
                        </a:rPr>
                        <a:t>2019-06-01</a:t>
                      </a:r>
                      <a:endParaRPr lang="sv-SE" sz="1600" b="1" i="0" u="none" strike="noStrike" dirty="0">
                        <a:solidFill>
                          <a:srgbClr val="000000"/>
                        </a:solidFill>
                        <a:effectLst/>
                        <a:latin typeface="Calibri" panose="020F0502020204030204" pitchFamily="34" charset="0"/>
                      </a:endParaRPr>
                    </a:p>
                  </a:txBody>
                  <a:tcPr marL="7951" marR="7951" marT="7951" marB="0" anchor="ctr"/>
                </a:tc>
                <a:tc>
                  <a:txBody>
                    <a:bodyPr/>
                    <a:lstStyle/>
                    <a:p>
                      <a:pPr algn="r" fontAlgn="b"/>
                      <a:r>
                        <a:rPr lang="sv-SE" sz="1600" u="none" strike="noStrike">
                          <a:effectLst/>
                        </a:rPr>
                        <a:t>3</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dirty="0">
                          <a:effectLst/>
                        </a:rPr>
                        <a:t> </a:t>
                      </a:r>
                      <a:endParaRPr lang="sv-SE" sz="1600" b="0" i="0" u="none" strike="noStrike" dirty="0">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r>
              <a:tr h="225239">
                <a:tc>
                  <a:txBody>
                    <a:bodyPr/>
                    <a:lstStyle/>
                    <a:p>
                      <a:pPr algn="r" fontAlgn="ctr"/>
                      <a:r>
                        <a:rPr lang="sv-SE" sz="1600" u="none" strike="noStrike">
                          <a:effectLst/>
                        </a:rPr>
                        <a:t>2019-06-07</a:t>
                      </a:r>
                      <a:endParaRPr lang="sv-SE" sz="1600" b="0" i="0" u="none" strike="noStrike">
                        <a:solidFill>
                          <a:srgbClr val="000000"/>
                        </a:solidFill>
                        <a:effectLst/>
                        <a:latin typeface="Calibri" panose="020F0502020204030204" pitchFamily="34" charset="0"/>
                      </a:endParaRPr>
                    </a:p>
                  </a:txBody>
                  <a:tcPr marL="7951" marR="7951" marT="7951" marB="0" anchor="ctr"/>
                </a:tc>
                <a:tc>
                  <a:txBody>
                    <a:bodyPr/>
                    <a:lstStyle/>
                    <a:p>
                      <a:pPr algn="r" fontAlgn="b"/>
                      <a:r>
                        <a:rPr lang="sv-SE" sz="1600" u="none" strike="noStrike">
                          <a:effectLst/>
                        </a:rPr>
                        <a:t>3</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dirty="0">
                          <a:effectLst/>
                        </a:rPr>
                        <a:t> </a:t>
                      </a:r>
                      <a:endParaRPr lang="sv-SE" sz="1600" b="0" i="0" u="none" strike="noStrike" dirty="0">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r>
              <a:tr h="225239">
                <a:tc>
                  <a:txBody>
                    <a:bodyPr/>
                    <a:lstStyle/>
                    <a:p>
                      <a:pPr algn="r" fontAlgn="ctr"/>
                      <a:r>
                        <a:rPr lang="sv-SE" sz="1600" u="none" strike="noStrike">
                          <a:effectLst/>
                        </a:rPr>
                        <a:t>2019-06-08</a:t>
                      </a:r>
                      <a:endParaRPr lang="sv-SE" sz="1600" b="0" i="0" u="none" strike="noStrike">
                        <a:solidFill>
                          <a:srgbClr val="000000"/>
                        </a:solidFill>
                        <a:effectLst/>
                        <a:latin typeface="Calibri" panose="020F0502020204030204" pitchFamily="34" charset="0"/>
                      </a:endParaRPr>
                    </a:p>
                  </a:txBody>
                  <a:tcPr marL="7951" marR="7951" marT="7951" marB="0" anchor="ctr"/>
                </a:tc>
                <a:tc>
                  <a:txBody>
                    <a:bodyPr/>
                    <a:lstStyle/>
                    <a:p>
                      <a:pPr algn="r" fontAlgn="b"/>
                      <a:r>
                        <a:rPr lang="sv-SE" sz="1600" u="none" strike="noStrike">
                          <a:effectLst/>
                        </a:rPr>
                        <a:t>5</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dirty="0">
                          <a:effectLst/>
                        </a:rPr>
                        <a:t> </a:t>
                      </a:r>
                      <a:endParaRPr lang="sv-SE" sz="1600" b="0" i="0" u="none" strike="noStrike" dirty="0">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r>
              <a:tr h="225239">
                <a:tc>
                  <a:txBody>
                    <a:bodyPr/>
                    <a:lstStyle/>
                    <a:p>
                      <a:pPr algn="r" fontAlgn="ctr"/>
                      <a:r>
                        <a:rPr lang="sv-SE" sz="1600" b="1" u="none" strike="noStrike" dirty="0">
                          <a:effectLst/>
                        </a:rPr>
                        <a:t>2019-06-14</a:t>
                      </a:r>
                      <a:endParaRPr lang="sv-SE" sz="1600" b="1" i="0" u="none" strike="noStrike" dirty="0">
                        <a:solidFill>
                          <a:srgbClr val="000000"/>
                        </a:solidFill>
                        <a:effectLst/>
                        <a:latin typeface="Calibri" panose="020F0502020204030204" pitchFamily="34" charset="0"/>
                      </a:endParaRPr>
                    </a:p>
                  </a:txBody>
                  <a:tcPr marL="7951" marR="7951" marT="7951" marB="0" anchor="ctr"/>
                </a:tc>
                <a:tc>
                  <a:txBody>
                    <a:bodyPr/>
                    <a:lstStyle/>
                    <a:p>
                      <a:pPr algn="r" fontAlgn="b"/>
                      <a:r>
                        <a:rPr lang="sv-SE" sz="1600" u="none" strike="noStrike">
                          <a:effectLst/>
                        </a:rPr>
                        <a:t>1</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dirty="0">
                          <a:effectLst/>
                        </a:rPr>
                        <a:t> </a:t>
                      </a:r>
                      <a:endParaRPr lang="sv-SE" sz="1600" b="0" i="0" u="none" strike="noStrike" dirty="0">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r>
              <a:tr h="225239">
                <a:tc>
                  <a:txBody>
                    <a:bodyPr/>
                    <a:lstStyle/>
                    <a:p>
                      <a:pPr algn="r" fontAlgn="ctr"/>
                      <a:r>
                        <a:rPr lang="sv-SE" sz="1600" b="1" u="none" strike="noStrike" dirty="0">
                          <a:effectLst/>
                        </a:rPr>
                        <a:t>2019-06-15</a:t>
                      </a:r>
                      <a:endParaRPr lang="sv-SE" sz="1600" b="1" i="0" u="none" strike="noStrike" dirty="0">
                        <a:solidFill>
                          <a:srgbClr val="000000"/>
                        </a:solidFill>
                        <a:effectLst/>
                        <a:latin typeface="Calibri" panose="020F0502020204030204" pitchFamily="34" charset="0"/>
                      </a:endParaRPr>
                    </a:p>
                  </a:txBody>
                  <a:tcPr marL="7951" marR="7951" marT="7951" marB="0" anchor="ctr"/>
                </a:tc>
                <a:tc>
                  <a:txBody>
                    <a:bodyPr/>
                    <a:lstStyle/>
                    <a:p>
                      <a:pPr algn="r" fontAlgn="b"/>
                      <a:r>
                        <a:rPr lang="sv-SE" sz="1600" u="none" strike="noStrike" dirty="0">
                          <a:effectLst/>
                        </a:rPr>
                        <a:t>3</a:t>
                      </a:r>
                      <a:endParaRPr lang="sv-SE" sz="1600" b="0" i="0" u="none" strike="noStrike" dirty="0">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dirty="0">
                          <a:effectLst/>
                        </a:rPr>
                        <a:t> </a:t>
                      </a:r>
                      <a:endParaRPr lang="sv-SE" sz="1600" b="0" i="0" u="none" strike="noStrike" dirty="0">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r>
              <a:tr h="225239">
                <a:tc>
                  <a:txBody>
                    <a:bodyPr/>
                    <a:lstStyle/>
                    <a:p>
                      <a:pPr algn="r" fontAlgn="ctr"/>
                      <a:r>
                        <a:rPr lang="sv-SE" sz="1600" u="none" strike="noStrike">
                          <a:effectLst/>
                        </a:rPr>
                        <a:t>2019-06-28</a:t>
                      </a:r>
                      <a:endParaRPr lang="sv-SE" sz="1600" b="0" i="0" u="none" strike="noStrike">
                        <a:solidFill>
                          <a:srgbClr val="000000"/>
                        </a:solidFill>
                        <a:effectLst/>
                        <a:latin typeface="Calibri" panose="020F0502020204030204" pitchFamily="34" charset="0"/>
                      </a:endParaRPr>
                    </a:p>
                  </a:txBody>
                  <a:tcPr marL="7951" marR="7951" marT="7951" marB="0" anchor="ctr"/>
                </a:tc>
                <a:tc>
                  <a:txBody>
                    <a:bodyPr/>
                    <a:lstStyle/>
                    <a:p>
                      <a:pPr algn="r" fontAlgn="b"/>
                      <a:r>
                        <a:rPr lang="sv-SE" sz="1600" u="none" strike="noStrike">
                          <a:effectLst/>
                        </a:rPr>
                        <a:t>3</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r" fontAlgn="b"/>
                      <a:r>
                        <a:rPr lang="sv-SE" sz="1600" u="none" strike="noStrike">
                          <a:effectLst/>
                        </a:rPr>
                        <a:t>1</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dirty="0">
                          <a:effectLst/>
                        </a:rPr>
                        <a:t> </a:t>
                      </a:r>
                      <a:endParaRPr lang="sv-SE" sz="1600" b="0" i="0" u="none" strike="noStrike" dirty="0">
                        <a:solidFill>
                          <a:srgbClr val="000000"/>
                        </a:solidFill>
                        <a:effectLst/>
                        <a:latin typeface="Calibri" panose="020F0502020204030204" pitchFamily="34" charset="0"/>
                      </a:endParaRPr>
                    </a:p>
                  </a:txBody>
                  <a:tcPr marL="7951" marR="7951" marT="7951" marB="0" anchor="b"/>
                </a:tc>
              </a:tr>
              <a:tr h="225239">
                <a:tc>
                  <a:txBody>
                    <a:bodyPr/>
                    <a:lstStyle/>
                    <a:p>
                      <a:pPr algn="r" fontAlgn="ctr"/>
                      <a:r>
                        <a:rPr lang="sv-SE" sz="1600" u="none" strike="noStrike" dirty="0">
                          <a:effectLst/>
                        </a:rPr>
                        <a:t>2019-06-29</a:t>
                      </a:r>
                      <a:endParaRPr lang="sv-SE" sz="1600" b="0" i="0" u="none" strike="noStrike" dirty="0">
                        <a:solidFill>
                          <a:srgbClr val="000000"/>
                        </a:solidFill>
                        <a:effectLst/>
                        <a:latin typeface="Calibri" panose="020F0502020204030204" pitchFamily="34" charset="0"/>
                      </a:endParaRPr>
                    </a:p>
                  </a:txBody>
                  <a:tcPr marL="7951" marR="7951" marT="7951" marB="0" anchor="ctr"/>
                </a:tc>
                <a:tc>
                  <a:txBody>
                    <a:bodyPr/>
                    <a:lstStyle/>
                    <a:p>
                      <a:pPr algn="r" fontAlgn="b"/>
                      <a:r>
                        <a:rPr lang="sv-SE" sz="1600" u="none" strike="noStrike">
                          <a:effectLst/>
                        </a:rPr>
                        <a:t>14</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dirty="0">
                          <a:effectLst/>
                        </a:rPr>
                        <a:t> </a:t>
                      </a:r>
                      <a:endParaRPr lang="sv-SE" sz="1600" b="0" i="0" u="none" strike="noStrike" dirty="0">
                        <a:solidFill>
                          <a:srgbClr val="000000"/>
                        </a:solidFill>
                        <a:effectLst/>
                        <a:latin typeface="Calibri" panose="020F0502020204030204" pitchFamily="34" charset="0"/>
                      </a:endParaRPr>
                    </a:p>
                  </a:txBody>
                  <a:tcPr marL="7951" marR="7951" marT="7951" marB="0" anchor="b"/>
                </a:tc>
              </a:tr>
              <a:tr h="225239">
                <a:tc>
                  <a:txBody>
                    <a:bodyPr/>
                    <a:lstStyle/>
                    <a:p>
                      <a:pPr algn="r" fontAlgn="ctr"/>
                      <a:r>
                        <a:rPr lang="sv-SE" sz="1600" b="1" u="none" strike="noStrike" dirty="0">
                          <a:effectLst/>
                        </a:rPr>
                        <a:t>2019-07-05</a:t>
                      </a:r>
                      <a:endParaRPr lang="sv-SE" sz="1600" b="1" i="0" u="none" strike="noStrike" dirty="0">
                        <a:solidFill>
                          <a:srgbClr val="000000"/>
                        </a:solidFill>
                        <a:effectLst/>
                        <a:latin typeface="Calibri" panose="020F0502020204030204" pitchFamily="34" charset="0"/>
                      </a:endParaRPr>
                    </a:p>
                  </a:txBody>
                  <a:tcPr marL="7951" marR="7951" marT="7951" marB="0" anchor="ctr"/>
                </a:tc>
                <a:tc>
                  <a:txBody>
                    <a:bodyPr/>
                    <a:lstStyle/>
                    <a:p>
                      <a:pPr algn="r" fontAlgn="b"/>
                      <a:r>
                        <a:rPr lang="sv-SE" sz="1600" u="none" strike="noStrike" dirty="0">
                          <a:effectLst/>
                        </a:rPr>
                        <a:t>25</a:t>
                      </a:r>
                      <a:endParaRPr lang="sv-SE" sz="1600" b="0" i="0" u="none" strike="noStrike" dirty="0">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r" fontAlgn="b"/>
                      <a:r>
                        <a:rPr lang="sv-SE" sz="1600" u="none" strike="noStrike">
                          <a:effectLst/>
                        </a:rPr>
                        <a:t>1</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dirty="0">
                          <a:effectLst/>
                        </a:rPr>
                        <a:t> </a:t>
                      </a:r>
                      <a:endParaRPr lang="sv-SE" sz="1600" b="0" i="0" u="none" strike="noStrike" dirty="0">
                        <a:solidFill>
                          <a:srgbClr val="000000"/>
                        </a:solidFill>
                        <a:effectLst/>
                        <a:latin typeface="Calibri" panose="020F0502020204030204" pitchFamily="34" charset="0"/>
                      </a:endParaRPr>
                    </a:p>
                  </a:txBody>
                  <a:tcPr marL="7951" marR="7951" marT="7951" marB="0" anchor="b"/>
                </a:tc>
              </a:tr>
              <a:tr h="225239">
                <a:tc>
                  <a:txBody>
                    <a:bodyPr/>
                    <a:lstStyle/>
                    <a:p>
                      <a:pPr algn="r" fontAlgn="ctr"/>
                      <a:r>
                        <a:rPr lang="sv-SE" sz="1600" b="1" u="none" strike="noStrike" dirty="0">
                          <a:effectLst/>
                        </a:rPr>
                        <a:t>2019-07-06</a:t>
                      </a:r>
                      <a:endParaRPr lang="sv-SE" sz="1600" b="1" i="0" u="none" strike="noStrike" dirty="0">
                        <a:solidFill>
                          <a:srgbClr val="000000"/>
                        </a:solidFill>
                        <a:effectLst/>
                        <a:latin typeface="Calibri" panose="020F0502020204030204" pitchFamily="34" charset="0"/>
                      </a:endParaRPr>
                    </a:p>
                  </a:txBody>
                  <a:tcPr marL="7951" marR="7951" marT="7951" marB="0" anchor="ctr"/>
                </a:tc>
                <a:tc>
                  <a:txBody>
                    <a:bodyPr/>
                    <a:lstStyle/>
                    <a:p>
                      <a:pPr algn="r" fontAlgn="b"/>
                      <a:r>
                        <a:rPr lang="sv-SE" sz="1600" u="none" strike="noStrike" dirty="0">
                          <a:effectLst/>
                        </a:rPr>
                        <a:t>37</a:t>
                      </a:r>
                      <a:endParaRPr lang="sv-SE" sz="1600" b="0" i="0" u="none" strike="noStrike" dirty="0">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r" fontAlgn="b"/>
                      <a:r>
                        <a:rPr lang="sv-SE" sz="1600" u="none" strike="noStrike" dirty="0">
                          <a:effectLst/>
                        </a:rPr>
                        <a:t>15</a:t>
                      </a:r>
                      <a:endParaRPr lang="sv-SE" sz="1600" b="0" i="0" u="none" strike="noStrike" dirty="0">
                        <a:solidFill>
                          <a:srgbClr val="000000"/>
                        </a:solidFill>
                        <a:effectLst/>
                        <a:latin typeface="Calibri" panose="020F0502020204030204" pitchFamily="34" charset="0"/>
                      </a:endParaRPr>
                    </a:p>
                  </a:txBody>
                  <a:tcPr marL="7951" marR="7951" marT="7951" marB="0" anchor="b"/>
                </a:tc>
              </a:tr>
              <a:tr h="225239">
                <a:tc>
                  <a:txBody>
                    <a:bodyPr/>
                    <a:lstStyle/>
                    <a:p>
                      <a:pPr algn="r" fontAlgn="ctr"/>
                      <a:r>
                        <a:rPr lang="sv-SE" sz="1600" u="none" strike="noStrike">
                          <a:effectLst/>
                        </a:rPr>
                        <a:t>2019-07-19</a:t>
                      </a:r>
                      <a:endParaRPr lang="sv-SE" sz="1600" b="0" i="0" u="none" strike="noStrike">
                        <a:solidFill>
                          <a:srgbClr val="000000"/>
                        </a:solidFill>
                        <a:effectLst/>
                        <a:latin typeface="Calibri" panose="020F0502020204030204" pitchFamily="34" charset="0"/>
                      </a:endParaRPr>
                    </a:p>
                  </a:txBody>
                  <a:tcPr marL="7951" marR="7951" marT="7951" marB="0" anchor="ctr"/>
                </a:tc>
                <a:tc>
                  <a:txBody>
                    <a:bodyPr/>
                    <a:lstStyle/>
                    <a:p>
                      <a:pPr algn="r" fontAlgn="b"/>
                      <a:r>
                        <a:rPr lang="sv-SE" sz="1600" u="none" strike="noStrike">
                          <a:effectLst/>
                        </a:rPr>
                        <a:t>23</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r" fontAlgn="b"/>
                      <a:r>
                        <a:rPr lang="sv-SE" sz="1600" u="none" strike="noStrike">
                          <a:effectLst/>
                        </a:rPr>
                        <a:t>1</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dirty="0">
                          <a:effectLst/>
                        </a:rPr>
                        <a:t> </a:t>
                      </a:r>
                      <a:endParaRPr lang="sv-SE" sz="1600" b="0" i="0" u="none" strike="noStrike" dirty="0">
                        <a:solidFill>
                          <a:srgbClr val="000000"/>
                        </a:solidFill>
                        <a:effectLst/>
                        <a:latin typeface="Calibri" panose="020F0502020204030204" pitchFamily="34" charset="0"/>
                      </a:endParaRPr>
                    </a:p>
                  </a:txBody>
                  <a:tcPr marL="7951" marR="7951" marT="7951" marB="0" anchor="b"/>
                </a:tc>
              </a:tr>
              <a:tr h="225239">
                <a:tc>
                  <a:txBody>
                    <a:bodyPr/>
                    <a:lstStyle/>
                    <a:p>
                      <a:pPr algn="r" fontAlgn="ctr"/>
                      <a:r>
                        <a:rPr lang="sv-SE" sz="1600" b="0" u="none" strike="noStrike" dirty="0">
                          <a:effectLst/>
                        </a:rPr>
                        <a:t>2019-07-20</a:t>
                      </a:r>
                      <a:endParaRPr lang="sv-SE" sz="1600" b="0" i="0" u="none" strike="noStrike" dirty="0">
                        <a:solidFill>
                          <a:srgbClr val="000000"/>
                        </a:solidFill>
                        <a:effectLst/>
                        <a:latin typeface="Calibri" panose="020F0502020204030204" pitchFamily="34" charset="0"/>
                      </a:endParaRPr>
                    </a:p>
                  </a:txBody>
                  <a:tcPr marL="7951" marR="7951" marT="7951" marB="0" anchor="ctr"/>
                </a:tc>
                <a:tc>
                  <a:txBody>
                    <a:bodyPr/>
                    <a:lstStyle/>
                    <a:p>
                      <a:pPr algn="r" fontAlgn="b"/>
                      <a:r>
                        <a:rPr lang="sv-SE" sz="1600" u="none" strike="noStrike">
                          <a:effectLst/>
                        </a:rPr>
                        <a:t>32</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r" fontAlgn="b"/>
                      <a:r>
                        <a:rPr lang="sv-SE" sz="1600" u="none" strike="noStrike">
                          <a:effectLst/>
                        </a:rPr>
                        <a:t>1</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dirty="0">
                          <a:effectLst/>
                        </a:rPr>
                        <a:t> </a:t>
                      </a:r>
                      <a:endParaRPr lang="sv-SE" sz="1600" b="0" i="0" u="none" strike="noStrike" dirty="0">
                        <a:solidFill>
                          <a:srgbClr val="000000"/>
                        </a:solidFill>
                        <a:effectLst/>
                        <a:latin typeface="Calibri" panose="020F0502020204030204" pitchFamily="34" charset="0"/>
                      </a:endParaRPr>
                    </a:p>
                  </a:txBody>
                  <a:tcPr marL="7951" marR="7951" marT="7951" marB="0" anchor="b"/>
                </a:tc>
              </a:tr>
              <a:tr h="225239">
                <a:tc>
                  <a:txBody>
                    <a:bodyPr/>
                    <a:lstStyle/>
                    <a:p>
                      <a:pPr algn="r" fontAlgn="ctr"/>
                      <a:r>
                        <a:rPr lang="sv-SE" sz="1600" b="1" u="none" strike="noStrike" dirty="0">
                          <a:effectLst/>
                        </a:rPr>
                        <a:t>2019-07-26</a:t>
                      </a:r>
                      <a:endParaRPr lang="sv-SE" sz="1600" b="1" i="0" u="none" strike="noStrike" dirty="0">
                        <a:solidFill>
                          <a:srgbClr val="000000"/>
                        </a:solidFill>
                        <a:effectLst/>
                        <a:latin typeface="Calibri" panose="020F0502020204030204" pitchFamily="34" charset="0"/>
                      </a:endParaRPr>
                    </a:p>
                  </a:txBody>
                  <a:tcPr marL="7951" marR="7951" marT="7951" marB="0" anchor="ctr"/>
                </a:tc>
                <a:tc>
                  <a:txBody>
                    <a:bodyPr/>
                    <a:lstStyle/>
                    <a:p>
                      <a:pPr algn="r" fontAlgn="b"/>
                      <a:r>
                        <a:rPr lang="sv-SE" sz="1600" u="none" strike="noStrike">
                          <a:effectLst/>
                        </a:rPr>
                        <a:t>3</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dirty="0">
                          <a:effectLst/>
                        </a:rPr>
                        <a:t> </a:t>
                      </a:r>
                      <a:endParaRPr lang="sv-SE" sz="1600" b="0" i="0" u="none" strike="noStrike" dirty="0">
                        <a:solidFill>
                          <a:srgbClr val="000000"/>
                        </a:solidFill>
                        <a:effectLst/>
                        <a:latin typeface="Calibri" panose="020F0502020204030204" pitchFamily="34" charset="0"/>
                      </a:endParaRPr>
                    </a:p>
                  </a:txBody>
                  <a:tcPr marL="7951" marR="7951" marT="7951" marB="0" anchor="b"/>
                </a:tc>
              </a:tr>
              <a:tr h="225239">
                <a:tc>
                  <a:txBody>
                    <a:bodyPr/>
                    <a:lstStyle/>
                    <a:p>
                      <a:pPr algn="r" fontAlgn="ctr"/>
                      <a:r>
                        <a:rPr lang="sv-SE" sz="1600" b="1" u="none" strike="noStrike" dirty="0">
                          <a:effectLst/>
                        </a:rPr>
                        <a:t>2019-07-27</a:t>
                      </a:r>
                      <a:endParaRPr lang="sv-SE" sz="1600" b="1" i="0" u="none" strike="noStrike" dirty="0">
                        <a:solidFill>
                          <a:srgbClr val="000000"/>
                        </a:solidFill>
                        <a:effectLst/>
                        <a:latin typeface="Calibri" panose="020F0502020204030204" pitchFamily="34" charset="0"/>
                      </a:endParaRPr>
                    </a:p>
                  </a:txBody>
                  <a:tcPr marL="7951" marR="7951" marT="7951" marB="0" anchor="ctr"/>
                </a:tc>
                <a:tc>
                  <a:txBody>
                    <a:bodyPr/>
                    <a:lstStyle/>
                    <a:p>
                      <a:pPr algn="r" fontAlgn="b"/>
                      <a:r>
                        <a:rPr lang="sv-SE" sz="1600" u="none" strike="noStrike">
                          <a:effectLst/>
                        </a:rPr>
                        <a:t>12</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a:effectLst/>
                        </a:rPr>
                        <a:t> </a:t>
                      </a:r>
                      <a:endParaRPr lang="sv-SE" sz="1600" b="0" i="0" u="none" strike="noStrike">
                        <a:solidFill>
                          <a:srgbClr val="000000"/>
                        </a:solidFill>
                        <a:effectLst/>
                        <a:latin typeface="Calibri" panose="020F0502020204030204" pitchFamily="34" charset="0"/>
                      </a:endParaRPr>
                    </a:p>
                  </a:txBody>
                  <a:tcPr marL="7951" marR="7951" marT="7951" marB="0" anchor="b"/>
                </a:tc>
                <a:tc>
                  <a:txBody>
                    <a:bodyPr/>
                    <a:lstStyle/>
                    <a:p>
                      <a:pPr algn="l" fontAlgn="b"/>
                      <a:r>
                        <a:rPr lang="sv-SE" sz="1600" u="none" strike="noStrike" dirty="0">
                          <a:effectLst/>
                        </a:rPr>
                        <a:t> </a:t>
                      </a:r>
                      <a:endParaRPr lang="sv-SE" sz="1600" b="0" i="0" u="none" strike="noStrike" dirty="0">
                        <a:solidFill>
                          <a:srgbClr val="000000"/>
                        </a:solidFill>
                        <a:effectLst/>
                        <a:latin typeface="Calibri" panose="020F0502020204030204" pitchFamily="34" charset="0"/>
                      </a:endParaRPr>
                    </a:p>
                  </a:txBody>
                  <a:tcPr marL="7951" marR="7951" marT="7951" marB="0" anchor="b"/>
                </a:tc>
              </a:tr>
              <a:tr h="216604">
                <a:tc>
                  <a:txBody>
                    <a:bodyPr/>
                    <a:lstStyle/>
                    <a:p>
                      <a:pPr algn="l" fontAlgn="b"/>
                      <a:endParaRPr lang="sv-SE" sz="1600" b="0" i="0" u="none" strike="noStrike" dirty="0">
                        <a:solidFill>
                          <a:srgbClr val="000000"/>
                        </a:solidFill>
                        <a:effectLst/>
                        <a:latin typeface="Calibri" panose="020F0502020204030204" pitchFamily="34" charset="0"/>
                      </a:endParaRPr>
                    </a:p>
                  </a:txBody>
                  <a:tcPr marL="7951" marR="7951" marT="7951" marB="0" anchor="b"/>
                </a:tc>
                <a:tc>
                  <a:txBody>
                    <a:bodyPr/>
                    <a:lstStyle/>
                    <a:p>
                      <a:pPr algn="r" fontAlgn="b"/>
                      <a:r>
                        <a:rPr lang="sv-SE" sz="1600" b="1" u="none" strike="noStrike" dirty="0">
                          <a:effectLst/>
                        </a:rPr>
                        <a:t>173</a:t>
                      </a:r>
                      <a:endParaRPr lang="sv-SE" sz="1600" b="1" i="0" u="none" strike="noStrike" dirty="0">
                        <a:solidFill>
                          <a:srgbClr val="000000"/>
                        </a:solidFill>
                        <a:effectLst/>
                        <a:latin typeface="Calibri" panose="020F0502020204030204" pitchFamily="34" charset="0"/>
                      </a:endParaRPr>
                    </a:p>
                  </a:txBody>
                  <a:tcPr marL="7951" marR="7951" marT="7951" marB="0" anchor="b"/>
                </a:tc>
                <a:tc>
                  <a:txBody>
                    <a:bodyPr/>
                    <a:lstStyle/>
                    <a:p>
                      <a:pPr algn="r" fontAlgn="b"/>
                      <a:r>
                        <a:rPr lang="sv-SE" sz="1600" b="1" u="none" strike="noStrike" dirty="0">
                          <a:effectLst/>
                        </a:rPr>
                        <a:t>4</a:t>
                      </a:r>
                      <a:endParaRPr lang="sv-SE" sz="1600" b="1" i="0" u="none" strike="noStrike" dirty="0">
                        <a:solidFill>
                          <a:srgbClr val="000000"/>
                        </a:solidFill>
                        <a:effectLst/>
                        <a:latin typeface="Calibri" panose="020F0502020204030204" pitchFamily="34" charset="0"/>
                      </a:endParaRPr>
                    </a:p>
                  </a:txBody>
                  <a:tcPr marL="7951" marR="7951" marT="7951" marB="0" anchor="b"/>
                </a:tc>
                <a:tc>
                  <a:txBody>
                    <a:bodyPr/>
                    <a:lstStyle/>
                    <a:p>
                      <a:pPr algn="r" fontAlgn="b"/>
                      <a:r>
                        <a:rPr lang="sv-SE" sz="1600" b="1" u="none" strike="noStrike" dirty="0">
                          <a:effectLst/>
                        </a:rPr>
                        <a:t>1</a:t>
                      </a:r>
                      <a:endParaRPr lang="sv-SE" sz="1600" b="1" i="0" u="none" strike="noStrike" dirty="0">
                        <a:solidFill>
                          <a:srgbClr val="000000"/>
                        </a:solidFill>
                        <a:effectLst/>
                        <a:latin typeface="Calibri" panose="020F0502020204030204" pitchFamily="34" charset="0"/>
                      </a:endParaRPr>
                    </a:p>
                  </a:txBody>
                  <a:tcPr marL="7951" marR="7951" marT="7951" marB="0" anchor="b"/>
                </a:tc>
                <a:tc>
                  <a:txBody>
                    <a:bodyPr/>
                    <a:lstStyle/>
                    <a:p>
                      <a:pPr algn="r" fontAlgn="b"/>
                      <a:r>
                        <a:rPr lang="sv-SE" sz="1600" b="1" u="none" strike="noStrike" dirty="0">
                          <a:effectLst/>
                        </a:rPr>
                        <a:t>1</a:t>
                      </a:r>
                      <a:endParaRPr lang="sv-SE" sz="1600" b="1" i="0" u="none" strike="noStrike" dirty="0">
                        <a:solidFill>
                          <a:srgbClr val="000000"/>
                        </a:solidFill>
                        <a:effectLst/>
                        <a:latin typeface="Calibri" panose="020F0502020204030204" pitchFamily="34" charset="0"/>
                      </a:endParaRPr>
                    </a:p>
                  </a:txBody>
                  <a:tcPr marL="7951" marR="7951" marT="7951" marB="0" anchor="b"/>
                </a:tc>
                <a:tc>
                  <a:txBody>
                    <a:bodyPr/>
                    <a:lstStyle/>
                    <a:p>
                      <a:pPr algn="r" fontAlgn="b"/>
                      <a:r>
                        <a:rPr lang="sv-SE" sz="1600" b="1" u="none" strike="noStrike" dirty="0">
                          <a:effectLst/>
                        </a:rPr>
                        <a:t>15</a:t>
                      </a:r>
                      <a:endParaRPr lang="sv-SE" sz="1600" b="1" i="0" u="none" strike="noStrike" dirty="0">
                        <a:solidFill>
                          <a:srgbClr val="000000"/>
                        </a:solidFill>
                        <a:effectLst/>
                        <a:latin typeface="Calibri" panose="020F0502020204030204" pitchFamily="34" charset="0"/>
                      </a:endParaRPr>
                    </a:p>
                  </a:txBody>
                  <a:tcPr marL="7951" marR="7951" marT="7951" marB="0" anchor="b"/>
                </a:tc>
              </a:tr>
            </a:tbl>
          </a:graphicData>
        </a:graphic>
      </p:graphicFrame>
    </p:spTree>
    <p:extLst>
      <p:ext uri="{BB962C8B-B14F-4D97-AF65-F5344CB8AC3E}">
        <p14:creationId xmlns:p14="http://schemas.microsoft.com/office/powerpoint/2010/main" val="269576038"/>
      </p:ext>
    </p:extLst>
  </p:cSld>
  <p:clrMapOvr>
    <a:masterClrMapping/>
  </p:clrMapOvr>
</p:sld>
</file>

<file path=ppt/theme/theme1.xml><?xml version="1.0" encoding="utf-8"?>
<a:theme xmlns:a="http://schemas.openxmlformats.org/drawingml/2006/main" name="Office-tema">
  <a:themeElements>
    <a:clrScheme name="Sölvesborg 2018">
      <a:dk1>
        <a:sysClr val="windowText" lastClr="000000"/>
      </a:dk1>
      <a:lt1>
        <a:sysClr val="window" lastClr="FFFFFF"/>
      </a:lt1>
      <a:dk2>
        <a:srgbClr val="44546A"/>
      </a:dk2>
      <a:lt2>
        <a:srgbClr val="E7E6E6"/>
      </a:lt2>
      <a:accent1>
        <a:srgbClr val="EA6444"/>
      </a:accent1>
      <a:accent2>
        <a:srgbClr val="243861"/>
      </a:accent2>
      <a:accent3>
        <a:srgbClr val="A1D1C3"/>
      </a:accent3>
      <a:accent4>
        <a:srgbClr val="FCE400"/>
      </a:accent4>
      <a:accent5>
        <a:srgbClr val="8D343B"/>
      </a:accent5>
      <a:accent6>
        <a:srgbClr val="8EAD39"/>
      </a:accent6>
      <a:hlink>
        <a:srgbClr val="0563C1"/>
      </a:hlink>
      <a:folHlink>
        <a:srgbClr val="954F72"/>
      </a:folHlink>
    </a:clrScheme>
    <a:fontScheme name="Overpass">
      <a:majorFont>
        <a:latin typeface="Overpass"/>
        <a:ea typeface=""/>
        <a:cs typeface=""/>
      </a:majorFont>
      <a:minorFont>
        <a:latin typeface="Overpas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Sölvesborg.potx" id="{DF96F93D-6029-444D-BB11-532ABC6FBB17}" vid="{63AD04C8-842B-4AEF-8A40-13C7B562272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Sölvesborg</Template>
  <TotalTime>2232</TotalTime>
  <Words>583</Words>
  <Application>Microsoft Office PowerPoint</Application>
  <PresentationFormat>Bredbild</PresentationFormat>
  <Paragraphs>200</Paragraphs>
  <Slides>16</Slides>
  <Notes>3</Notes>
  <HiddenSlides>1</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16</vt:i4>
      </vt:variant>
    </vt:vector>
  </HeadingPairs>
  <TitlesOfParts>
    <vt:vector size="23" baseType="lpstr">
      <vt:lpstr>Arial</vt:lpstr>
      <vt:lpstr>Calibri</vt:lpstr>
      <vt:lpstr>Cambria</vt:lpstr>
      <vt:lpstr>Overpass</vt:lpstr>
      <vt:lpstr>Times New Roman</vt:lpstr>
      <vt:lpstr>Wingdings</vt:lpstr>
      <vt:lpstr>Office-tema</vt:lpstr>
      <vt:lpstr>Lokala brottsförebyggande rådet 25/9</vt:lpstr>
      <vt:lpstr>Ny organisation  Lokalt Brottsförebyggande Råd  </vt:lpstr>
      <vt:lpstr>Politisk styrning</vt:lpstr>
      <vt:lpstr>Förvaltningschefsgruppen</vt:lpstr>
      <vt:lpstr>Verksamhetschefsgruppen</vt:lpstr>
      <vt:lpstr>Arbetsgruppen</vt:lpstr>
      <vt:lpstr>Tidplan och process</vt:lpstr>
      <vt:lpstr>Hur har sommaren varit</vt:lpstr>
      <vt:lpstr>Resecentrum/LOV 3</vt:lpstr>
      <vt:lpstr>LOV3</vt:lpstr>
      <vt:lpstr>Tryggare skola</vt:lpstr>
      <vt:lpstr>PowerPoint-presentation</vt:lpstr>
      <vt:lpstr>Projektutvärderare</vt:lpstr>
      <vt:lpstr>Tidplan</vt:lpstr>
      <vt:lpstr>Planer och dokument</vt:lpstr>
      <vt:lpstr>Väktare i Sölvesborg</vt:lpstr>
    </vt:vector>
  </TitlesOfParts>
  <Company>SBKF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till Sölvesborg</dc:title>
  <dc:creator>Per Drysén</dc:creator>
  <cp:lastModifiedBy>Anders Borgman</cp:lastModifiedBy>
  <cp:revision>37</cp:revision>
  <dcterms:created xsi:type="dcterms:W3CDTF">2019-01-08T07:32:38Z</dcterms:created>
  <dcterms:modified xsi:type="dcterms:W3CDTF">2019-09-25T10:47:33Z</dcterms:modified>
</cp:coreProperties>
</file>