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266" r:id="rId3"/>
    <p:sldId id="263" r:id="rId4"/>
    <p:sldId id="269" r:id="rId5"/>
    <p:sldId id="264" r:id="rId6"/>
    <p:sldId id="267" r:id="rId7"/>
    <p:sldId id="258" r:id="rId8"/>
  </p:sldIdLst>
  <p:sldSz cx="12192000" cy="6858000"/>
  <p:notesSz cx="6799263" cy="99298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0900"/>
    <a:srgbClr val="7F1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klas Johansson" userId="508d6fafd68a2615" providerId="LiveId" clId="{41C560BB-B904-4D06-BF31-1BD8DF2B344A}"/>
    <pc:docChg chg="undo redo custSel modSld modMainMaster">
      <pc:chgData name="Niklas Johansson" userId="508d6fafd68a2615" providerId="LiveId" clId="{41C560BB-B904-4D06-BF31-1BD8DF2B344A}" dt="2019-09-10T11:16:17.315" v="265" actId="6549"/>
      <pc:docMkLst>
        <pc:docMk/>
      </pc:docMkLst>
      <pc:sldChg chg="modSp">
        <pc:chgData name="Niklas Johansson" userId="508d6fafd68a2615" providerId="LiveId" clId="{41C560BB-B904-4D06-BF31-1BD8DF2B344A}" dt="2019-09-10T11:16:17.315" v="265" actId="6549"/>
        <pc:sldMkLst>
          <pc:docMk/>
          <pc:sldMk cId="0" sldId="256"/>
        </pc:sldMkLst>
        <pc:spChg chg="mod">
          <ac:chgData name="Niklas Johansson" userId="508d6fafd68a2615" providerId="LiveId" clId="{41C560BB-B904-4D06-BF31-1BD8DF2B344A}" dt="2019-09-10T11:16:17.315" v="265" actId="6549"/>
          <ac:spMkLst>
            <pc:docMk/>
            <pc:sldMk cId="0" sldId="256"/>
            <ac:spMk id="3" creationId="{00000000-0000-0000-0000-000000000000}"/>
          </ac:spMkLst>
        </pc:spChg>
        <pc:spChg chg="mod">
          <ac:chgData name="Niklas Johansson" userId="508d6fafd68a2615" providerId="LiveId" clId="{41C560BB-B904-4D06-BF31-1BD8DF2B344A}" dt="2019-09-10T08:54:16.796" v="243" actId="20577"/>
          <ac:spMkLst>
            <pc:docMk/>
            <pc:sldMk cId="0" sldId="256"/>
            <ac:spMk id="4" creationId="{1F071EC3-F6C0-4E82-B2F9-CA51D81FC13F}"/>
          </ac:spMkLst>
        </pc:spChg>
      </pc:sldChg>
      <pc:sldChg chg="modSp">
        <pc:chgData name="Niklas Johansson" userId="508d6fafd68a2615" providerId="LiveId" clId="{41C560BB-B904-4D06-BF31-1BD8DF2B344A}" dt="2019-09-06T13:18:15.249" v="241" actId="313"/>
        <pc:sldMkLst>
          <pc:docMk/>
          <pc:sldMk cId="0" sldId="258"/>
        </pc:sldMkLst>
        <pc:spChg chg="mod">
          <ac:chgData name="Niklas Johansson" userId="508d6fafd68a2615" providerId="LiveId" clId="{41C560BB-B904-4D06-BF31-1BD8DF2B344A}" dt="2019-09-06T13:18:15.249" v="241" actId="313"/>
          <ac:spMkLst>
            <pc:docMk/>
            <pc:sldMk cId="0" sldId="258"/>
            <ac:spMk id="2" creationId="{429741EC-60DE-485E-9EBE-5EA7CEE376E6}"/>
          </ac:spMkLst>
        </pc:spChg>
      </pc:sldChg>
      <pc:sldChg chg="addSp delSp modSp">
        <pc:chgData name="Niklas Johansson" userId="508d6fafd68a2615" providerId="LiveId" clId="{41C560BB-B904-4D06-BF31-1BD8DF2B344A}" dt="2019-09-10T11:15:58.440" v="260"/>
        <pc:sldMkLst>
          <pc:docMk/>
          <pc:sldMk cId="2407504274" sldId="261"/>
        </pc:sldMkLst>
        <pc:spChg chg="add del mod">
          <ac:chgData name="Niklas Johansson" userId="508d6fafd68a2615" providerId="LiveId" clId="{41C560BB-B904-4D06-BF31-1BD8DF2B344A}" dt="2019-09-10T11:15:35.948" v="251"/>
          <ac:spMkLst>
            <pc:docMk/>
            <pc:sldMk cId="2407504274" sldId="261"/>
            <ac:spMk id="2" creationId="{26C29AFF-6C00-4E9D-AADE-64E669A8F0E4}"/>
          </ac:spMkLst>
        </pc:spChg>
        <pc:spChg chg="mod">
          <ac:chgData name="Niklas Johansson" userId="508d6fafd68a2615" providerId="LiveId" clId="{41C560BB-B904-4D06-BF31-1BD8DF2B344A}" dt="2019-09-10T11:15:58.440" v="260"/>
          <ac:spMkLst>
            <pc:docMk/>
            <pc:sldMk cId="2407504274" sldId="261"/>
            <ac:spMk id="3" creationId="{F62C4DBE-2535-4694-9D42-0F496FDFA898}"/>
          </ac:spMkLst>
        </pc:spChg>
        <pc:spChg chg="add del mod">
          <ac:chgData name="Niklas Johansson" userId="508d6fafd68a2615" providerId="LiveId" clId="{41C560BB-B904-4D06-BF31-1BD8DF2B344A}" dt="2019-09-10T11:15:35.948" v="251"/>
          <ac:spMkLst>
            <pc:docMk/>
            <pc:sldMk cId="2407504274" sldId="261"/>
            <ac:spMk id="4" creationId="{9D1F603D-0D94-407A-B03B-094D6CACA3CD}"/>
          </ac:spMkLst>
        </pc:spChg>
        <pc:spChg chg="add del mod">
          <ac:chgData name="Niklas Johansson" userId="508d6fafd68a2615" providerId="LiveId" clId="{41C560BB-B904-4D06-BF31-1BD8DF2B344A}" dt="2019-09-10T11:15:54.187" v="259"/>
          <ac:spMkLst>
            <pc:docMk/>
            <pc:sldMk cId="2407504274" sldId="261"/>
            <ac:spMk id="6" creationId="{287767C8-7346-449F-BDF9-FDB5CBDC3E30}"/>
          </ac:spMkLst>
        </pc:spChg>
        <pc:spChg chg="add del mod">
          <ac:chgData name="Niklas Johansson" userId="508d6fafd68a2615" providerId="LiveId" clId="{41C560BB-B904-4D06-BF31-1BD8DF2B344A}" dt="2019-09-10T11:15:54.187" v="259"/>
          <ac:spMkLst>
            <pc:docMk/>
            <pc:sldMk cId="2407504274" sldId="261"/>
            <ac:spMk id="7" creationId="{9D8EE225-43BD-468E-AA45-C5D0709AB880}"/>
          </ac:spMkLst>
        </pc:spChg>
        <pc:picChg chg="del">
          <ac:chgData name="Niklas Johansson" userId="508d6fafd68a2615" providerId="LiveId" clId="{41C560BB-B904-4D06-BF31-1BD8DF2B344A}" dt="2019-09-10T11:14:45.520" v="245"/>
          <ac:picMkLst>
            <pc:docMk/>
            <pc:sldMk cId="2407504274" sldId="261"/>
            <ac:picMk id="5" creationId="{1B334229-A804-4AC6-83B5-38AE146D4AB2}"/>
          </ac:picMkLst>
        </pc:picChg>
      </pc:sldChg>
      <pc:sldChg chg="addSp delSp modSp">
        <pc:chgData name="Niklas Johansson" userId="508d6fafd68a2615" providerId="LiveId" clId="{41C560BB-B904-4D06-BF31-1BD8DF2B344A}" dt="2019-09-06T13:18:13.425" v="240" actId="313"/>
        <pc:sldMkLst>
          <pc:docMk/>
          <pc:sldMk cId="2593652725" sldId="263"/>
        </pc:sldMkLst>
        <pc:spChg chg="add del mod">
          <ac:chgData name="Niklas Johansson" userId="508d6fafd68a2615" providerId="LiveId" clId="{41C560BB-B904-4D06-BF31-1BD8DF2B344A}" dt="2019-09-06T13:14:56.030" v="226" actId="20577"/>
          <ac:spMkLst>
            <pc:docMk/>
            <pc:sldMk cId="2593652725" sldId="263"/>
            <ac:spMk id="2" creationId="{00000000-0000-0000-0000-000000000000}"/>
          </ac:spMkLst>
        </pc:spChg>
        <pc:spChg chg="add del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3" creationId="{00000000-0000-0000-0000-000000000000}"/>
          </ac:spMkLst>
        </pc:spChg>
        <pc:spChg chg="mod">
          <ac:chgData name="Niklas Johansson" userId="508d6fafd68a2615" providerId="LiveId" clId="{41C560BB-B904-4D06-BF31-1BD8DF2B344A}" dt="2019-09-06T13:18:13.425" v="240" actId="313"/>
          <ac:spMkLst>
            <pc:docMk/>
            <pc:sldMk cId="2593652725" sldId="263"/>
            <ac:spMk id="5" creationId="{00000000-0000-0000-0000-000000000000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7" creationId="{9C0C95E9-7582-43F8-99E6-2B6F8684A739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8" creationId="{B7B39F34-F610-4F02-A69D-145078EE8153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9" creationId="{B8801414-C685-499D-BBAA-051E7EDE03E3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10" creationId="{B31C1FC0-894A-4118-BA77-9695489AFEEA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11" creationId="{72C3B8BD-BCD6-4033-BC88-49CBF41C07CC}"/>
          </ac:spMkLst>
        </pc:spChg>
      </pc:sldChg>
      <pc:sldMasterChg chg="modSp modSldLayout">
        <pc:chgData name="Niklas Johansson" userId="508d6fafd68a2615" providerId="LiveId" clId="{41C560BB-B904-4D06-BF31-1BD8DF2B344A}" dt="2019-09-10T11:15:51.214" v="258" actId="14100"/>
        <pc:sldMasterMkLst>
          <pc:docMk/>
          <pc:sldMasterMk cId="0" sldId="2147483648"/>
        </pc:sldMasterMkLst>
        <pc:spChg chg="mod">
          <ac:chgData name="Niklas Johansson" userId="508d6fafd68a2615" providerId="LiveId" clId="{41C560BB-B904-4D06-BF31-1BD8DF2B344A}" dt="2019-09-06T13:17:51.198" v="228" actId="20577"/>
          <ac:spMkLst>
            <pc:docMk/>
            <pc:sldMasterMk cId="0" sldId="2147483648"/>
            <ac:spMk id="5" creationId="{00000000-0000-0000-0000-000000000000}"/>
          </ac:spMkLst>
        </pc:spChg>
        <pc:picChg chg="mod">
          <ac:chgData name="Niklas Johansson" userId="508d6fafd68a2615" providerId="LiveId" clId="{41C560BB-B904-4D06-BF31-1BD8DF2B344A}" dt="2019-09-04T07:48:04.021" v="38" actId="962"/>
          <ac:picMkLst>
            <pc:docMk/>
            <pc:sldMasterMk cId="0" sldId="2147483648"/>
            <ac:picMk id="7" creationId="{00000000-0000-0000-0000-000000000000}"/>
          </ac:picMkLst>
        </pc:picChg>
        <pc:sldLayoutChg chg="modSp">
          <pc:chgData name="Niklas Johansson" userId="508d6fafd68a2615" providerId="LiveId" clId="{41C560BB-B904-4D06-BF31-1BD8DF2B344A}" dt="2019-09-04T07:48:39.917" v="78" actId="962"/>
          <pc:sldLayoutMkLst>
            <pc:docMk/>
            <pc:sldMasterMk cId="0" sldId="2147483648"/>
            <pc:sldLayoutMk cId="0" sldId="2147483649"/>
          </pc:sldLayoutMkLst>
          <pc:picChg chg="mod">
            <ac:chgData name="Niklas Johansson" userId="508d6fafd68a2615" providerId="LiveId" clId="{41C560BB-B904-4D06-BF31-1BD8DF2B344A}" dt="2019-09-04T07:48:39.917" v="78" actId="962"/>
            <ac:picMkLst>
              <pc:docMk/>
              <pc:sldMasterMk cId="0" sldId="2147483648"/>
              <pc:sldLayoutMk cId="0" sldId="2147483649"/>
              <ac:picMk id="7" creationId="{00000000-0000-0000-0000-000000000000}"/>
            </ac:picMkLst>
          </pc:picChg>
        </pc:sldLayoutChg>
        <pc:sldLayoutChg chg="modSp">
          <pc:chgData name="Niklas Johansson" userId="508d6fafd68a2615" providerId="LiveId" clId="{41C560BB-B904-4D06-BF31-1BD8DF2B344A}" dt="2019-09-06T13:18:07.732" v="230" actId="313"/>
          <pc:sldLayoutMkLst>
            <pc:docMk/>
            <pc:sldMasterMk cId="0" sldId="2147483648"/>
            <pc:sldLayoutMk cId="0" sldId="2147483650"/>
          </pc:sldLayoutMkLst>
          <pc:spChg chg="mod">
            <ac:chgData name="Niklas Johansson" userId="508d6fafd68a2615" providerId="LiveId" clId="{41C560BB-B904-4D06-BF31-1BD8DF2B344A}" dt="2019-09-06T13:18:07.732" v="230" actId="313"/>
            <ac:spMkLst>
              <pc:docMk/>
              <pc:sldMasterMk cId="0" sldId="2147483648"/>
              <pc:sldLayoutMk cId="0" sldId="2147483650"/>
              <ac:spMk id="5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06.894" v="229" actId="313"/>
          <pc:sldLayoutMkLst>
            <pc:docMk/>
            <pc:sldMasterMk cId="0" sldId="2147483648"/>
            <pc:sldLayoutMk cId="0" sldId="2147483651"/>
          </pc:sldLayoutMkLst>
          <pc:spChg chg="mod">
            <ac:chgData name="Niklas Johansson" userId="508d6fafd68a2615" providerId="LiveId" clId="{41C560BB-B904-4D06-BF31-1BD8DF2B344A}" dt="2019-09-06T13:18:06.894" v="229" actId="313"/>
            <ac:spMkLst>
              <pc:docMk/>
              <pc:sldMasterMk cId="0" sldId="2147483648"/>
              <pc:sldLayoutMk cId="0" sldId="2147483651"/>
              <ac:spMk id="5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09.145" v="232" actId="313"/>
          <pc:sldLayoutMkLst>
            <pc:docMk/>
            <pc:sldMasterMk cId="0" sldId="2147483648"/>
            <pc:sldLayoutMk cId="0" sldId="2147483652"/>
          </pc:sldLayoutMkLst>
          <pc:spChg chg="mod">
            <ac:chgData name="Niklas Johansson" userId="508d6fafd68a2615" providerId="LiveId" clId="{41C560BB-B904-4D06-BF31-1BD8DF2B344A}" dt="2019-09-06T13:18:09.145" v="232" actId="313"/>
            <ac:spMkLst>
              <pc:docMk/>
              <pc:sldMasterMk cId="0" sldId="2147483648"/>
              <pc:sldLayoutMk cId="0" sldId="2147483652"/>
              <ac:spMk id="6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0.302" v="234" actId="313"/>
          <pc:sldLayoutMkLst>
            <pc:docMk/>
            <pc:sldMasterMk cId="0" sldId="2147483648"/>
            <pc:sldLayoutMk cId="0" sldId="2147483653"/>
          </pc:sldLayoutMkLst>
          <pc:spChg chg="mod">
            <ac:chgData name="Niklas Johansson" userId="508d6fafd68a2615" providerId="LiveId" clId="{41C560BB-B904-4D06-BF31-1BD8DF2B344A}" dt="2019-09-06T13:18:10.302" v="234" actId="313"/>
            <ac:spMkLst>
              <pc:docMk/>
              <pc:sldMasterMk cId="0" sldId="2147483648"/>
              <pc:sldLayoutMk cId="0" sldId="2147483653"/>
              <ac:spMk id="8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0.844" v="235" actId="313"/>
          <pc:sldLayoutMkLst>
            <pc:docMk/>
            <pc:sldMasterMk cId="0" sldId="2147483648"/>
            <pc:sldLayoutMk cId="0" sldId="2147483654"/>
          </pc:sldLayoutMkLst>
          <pc:spChg chg="mod">
            <ac:chgData name="Niklas Johansson" userId="508d6fafd68a2615" providerId="LiveId" clId="{41C560BB-B904-4D06-BF31-1BD8DF2B344A}" dt="2019-09-06T13:18:10.844" v="235" actId="313"/>
            <ac:spMkLst>
              <pc:docMk/>
              <pc:sldMasterMk cId="0" sldId="2147483648"/>
              <pc:sldLayoutMk cId="0" sldId="2147483654"/>
              <ac:spMk id="4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1.385" v="236" actId="313"/>
          <pc:sldLayoutMkLst>
            <pc:docMk/>
            <pc:sldMasterMk cId="0" sldId="2147483648"/>
            <pc:sldLayoutMk cId="0" sldId="2147483656"/>
          </pc:sldLayoutMkLst>
          <pc:spChg chg="mod">
            <ac:chgData name="Niklas Johansson" userId="508d6fafd68a2615" providerId="LiveId" clId="{41C560BB-B904-4D06-BF31-1BD8DF2B344A}" dt="2019-09-06T13:18:11.385" v="236" actId="313"/>
            <ac:spMkLst>
              <pc:docMk/>
              <pc:sldMasterMk cId="0" sldId="2147483648"/>
              <pc:sldLayoutMk cId="0" sldId="2147483656"/>
              <ac:spMk id="6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1.869" v="237" actId="313"/>
          <pc:sldLayoutMkLst>
            <pc:docMk/>
            <pc:sldMasterMk cId="0" sldId="2147483648"/>
            <pc:sldLayoutMk cId="0" sldId="2147483657"/>
          </pc:sldLayoutMkLst>
          <pc:spChg chg="mod">
            <ac:chgData name="Niklas Johansson" userId="508d6fafd68a2615" providerId="LiveId" clId="{41C560BB-B904-4D06-BF31-1BD8DF2B344A}" dt="2019-09-06T13:18:11.869" v="237" actId="313"/>
            <ac:spMkLst>
              <pc:docMk/>
              <pc:sldMasterMk cId="0" sldId="2147483648"/>
              <pc:sldLayoutMk cId="0" sldId="2147483657"/>
              <ac:spMk id="6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2.405" v="238" actId="313"/>
          <pc:sldLayoutMkLst>
            <pc:docMk/>
            <pc:sldMasterMk cId="0" sldId="2147483648"/>
            <pc:sldLayoutMk cId="0" sldId="2147483658"/>
          </pc:sldLayoutMkLst>
          <pc:spChg chg="mod">
            <ac:chgData name="Niklas Johansson" userId="508d6fafd68a2615" providerId="LiveId" clId="{41C560BB-B904-4D06-BF31-1BD8DF2B344A}" dt="2019-09-06T13:18:12.405" v="238" actId="313"/>
            <ac:spMkLst>
              <pc:docMk/>
              <pc:sldMasterMk cId="0" sldId="2147483648"/>
              <pc:sldLayoutMk cId="0" sldId="2147483658"/>
              <ac:spMk id="11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2.908" v="239" actId="313"/>
          <pc:sldLayoutMkLst>
            <pc:docMk/>
            <pc:sldMasterMk cId="0" sldId="2147483648"/>
            <pc:sldLayoutMk cId="0" sldId="2147483659"/>
          </pc:sldLayoutMkLst>
          <pc:spChg chg="mod">
            <ac:chgData name="Niklas Johansson" userId="508d6fafd68a2615" providerId="LiveId" clId="{41C560BB-B904-4D06-BF31-1BD8DF2B344A}" dt="2019-09-06T13:18:12.908" v="239" actId="313"/>
            <ac:spMkLst>
              <pc:docMk/>
              <pc:sldMasterMk cId="0" sldId="2147483648"/>
              <pc:sldLayoutMk cId="0" sldId="2147483659"/>
              <ac:spMk id="5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4T07:49:44.129" v="222" actId="962"/>
          <pc:sldLayoutMkLst>
            <pc:docMk/>
            <pc:sldMasterMk cId="0" sldId="2147483648"/>
            <pc:sldLayoutMk cId="0" sldId="2147483660"/>
          </pc:sldLayoutMkLst>
          <pc:picChg chg="mod">
            <ac:chgData name="Niklas Johansson" userId="508d6fafd68a2615" providerId="LiveId" clId="{41C560BB-B904-4D06-BF31-1BD8DF2B344A}" dt="2019-09-04T07:49:44.129" v="222" actId="962"/>
            <ac:picMkLst>
              <pc:docMk/>
              <pc:sldMasterMk cId="0" sldId="2147483648"/>
              <pc:sldLayoutMk cId="0" sldId="2147483660"/>
              <ac:picMk id="6" creationId="{00000000-0000-0000-0000-000000000000}"/>
            </ac:picMkLst>
          </pc:picChg>
        </pc:sldLayoutChg>
        <pc:sldLayoutChg chg="modSp">
          <pc:chgData name="Niklas Johansson" userId="508d6fafd68a2615" providerId="LiveId" clId="{41C560BB-B904-4D06-BF31-1BD8DF2B344A}" dt="2019-09-06T13:18:08.493" v="231" actId="313"/>
          <pc:sldLayoutMkLst>
            <pc:docMk/>
            <pc:sldMasterMk cId="0" sldId="2147483648"/>
            <pc:sldLayoutMk cId="3785783036" sldId="2147483663"/>
          </pc:sldLayoutMkLst>
          <pc:spChg chg="mod">
            <ac:chgData name="Niklas Johansson" userId="508d6fafd68a2615" providerId="LiveId" clId="{41C560BB-B904-4D06-BF31-1BD8DF2B344A}" dt="2019-09-06T13:18:08.493" v="231" actId="313"/>
            <ac:spMkLst>
              <pc:docMk/>
              <pc:sldMasterMk cId="0" sldId="2147483648"/>
              <pc:sldLayoutMk cId="3785783036" sldId="2147483663"/>
              <ac:spMk id="7" creationId="{00000000-0000-0000-0000-000000000000}"/>
            </ac:spMkLst>
          </pc:spChg>
        </pc:sldLayoutChg>
        <pc:sldLayoutChg chg="addSp delSp modSp">
          <pc:chgData name="Niklas Johansson" userId="508d6fafd68a2615" providerId="LiveId" clId="{41C560BB-B904-4D06-BF31-1BD8DF2B344A}" dt="2019-09-10T11:15:51.214" v="258" actId="14100"/>
          <pc:sldLayoutMkLst>
            <pc:docMk/>
            <pc:sldMasterMk cId="0" sldId="2147483648"/>
            <pc:sldLayoutMk cId="3188933023" sldId="2147483666"/>
          </pc:sldLayoutMkLst>
          <pc:spChg chg="add del">
            <ac:chgData name="Niklas Johansson" userId="508d6fafd68a2615" providerId="LiveId" clId="{41C560BB-B904-4D06-BF31-1BD8DF2B344A}" dt="2019-09-10T11:14:30.936" v="244" actId="11529"/>
            <ac:spMkLst>
              <pc:docMk/>
              <pc:sldMasterMk cId="0" sldId="2147483648"/>
              <pc:sldLayoutMk cId="3188933023" sldId="2147483666"/>
              <ac:spMk id="2" creationId="{90678122-922E-444A-92EB-698DFA3CEC46}"/>
            </ac:spMkLst>
          </pc:spChg>
          <pc:spChg chg="add mod">
            <ac:chgData name="Niklas Johansson" userId="508d6fafd68a2615" providerId="LiveId" clId="{41C560BB-B904-4D06-BF31-1BD8DF2B344A}" dt="2019-09-10T11:14:30.936" v="244" actId="11529"/>
            <ac:spMkLst>
              <pc:docMk/>
              <pc:sldMasterMk cId="0" sldId="2147483648"/>
              <pc:sldLayoutMk cId="3188933023" sldId="2147483666"/>
              <ac:spMk id="5" creationId="{A2BA9A23-32C2-4627-9291-1A43C4961BD8}"/>
            </ac:spMkLst>
          </pc:spChg>
          <pc:picChg chg="add mod ord">
            <ac:chgData name="Niklas Johansson" userId="508d6fafd68a2615" providerId="LiveId" clId="{41C560BB-B904-4D06-BF31-1BD8DF2B344A}" dt="2019-09-10T11:15:51.214" v="258" actId="14100"/>
            <ac:picMkLst>
              <pc:docMk/>
              <pc:sldMasterMk cId="0" sldId="2147483648"/>
              <pc:sldLayoutMk cId="3188933023" sldId="2147483666"/>
              <ac:picMk id="7" creationId="{517B50C4-ADE2-4F23-931C-F02A6655D980}"/>
            </ac:picMkLst>
          </pc:picChg>
          <pc:picChg chg="mod">
            <ac:chgData name="Niklas Johansson" userId="508d6fafd68a2615" providerId="LiveId" clId="{41C560BB-B904-4D06-BF31-1BD8DF2B344A}" dt="2019-09-04T07:49:20.200" v="168" actId="1036"/>
            <ac:picMkLst>
              <pc:docMk/>
              <pc:sldMasterMk cId="0" sldId="2147483648"/>
              <pc:sldLayoutMk cId="3188933023" sldId="2147483666"/>
              <ac:picMk id="9" creationId="{00000000-0000-0000-0000-000000000000}"/>
            </ac:picMkLst>
          </pc:picChg>
        </pc:sldLayoutChg>
        <pc:sldLayoutChg chg="modSp">
          <pc:chgData name="Niklas Johansson" userId="508d6fafd68a2615" providerId="LiveId" clId="{41C560BB-B904-4D06-BF31-1BD8DF2B344A}" dt="2019-09-06T13:18:09.742" v="233" actId="313"/>
          <pc:sldLayoutMkLst>
            <pc:docMk/>
            <pc:sldMasterMk cId="0" sldId="2147483648"/>
            <pc:sldLayoutMk cId="1126950965" sldId="2147483672"/>
          </pc:sldLayoutMkLst>
          <pc:spChg chg="mod">
            <ac:chgData name="Niklas Johansson" userId="508d6fafd68a2615" providerId="LiveId" clId="{41C560BB-B904-4D06-BF31-1BD8DF2B344A}" dt="2019-09-06T13:18:09.742" v="233" actId="313"/>
            <ac:spMkLst>
              <pc:docMk/>
              <pc:sldMasterMk cId="0" sldId="2147483648"/>
              <pc:sldLayoutMk cId="1126950965" sldId="2147483672"/>
              <ac:spMk id="14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471DB-B463-4138-B557-DDCEE6EA1C90}" type="datetimeFigureOut">
              <a:rPr lang="sv-SE" smtClean="0"/>
              <a:pPr/>
              <a:t>2022-08-25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8D18B-DEA0-4FA7-9201-3F2DF621C67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8579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14621" y="446400"/>
            <a:ext cx="11025995" cy="2286000"/>
          </a:xfrm>
        </p:spPr>
        <p:txBody>
          <a:bodyPr lIns="0" tIns="0" rIns="0" bIns="0">
            <a:noAutofit/>
          </a:bodyPr>
          <a:lstStyle>
            <a:lvl1pPr>
              <a:defRPr sz="8800" b="1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6661680" y="5894840"/>
            <a:ext cx="4978936" cy="792088"/>
          </a:xfrm>
        </p:spPr>
        <p:txBody>
          <a:bodyPr lIns="0" tIns="0" rIns="0" bIns="0" anchor="b">
            <a:normAutofit/>
          </a:bodyPr>
          <a:lstStyle>
            <a:lvl1pPr marL="0" indent="0" algn="r">
              <a:buNone/>
              <a:defRPr sz="2000" b="1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Klicka här för att ange förvaltning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2022-08-25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2022-08-25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2022-08-25</a:t>
            </a:fld>
            <a:endParaRPr lang="sv-SE" dirty="0"/>
          </a:p>
        </p:txBody>
      </p:sp>
      <p:sp>
        <p:nvSpPr>
          <p:cNvPr id="11" name="Platshållare för sidfo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2022-08-25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 generell 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="" xmlns:a16="http://schemas.microsoft.com/office/drawing/2014/main" id="{517B50C4-ADE2-4F23-931C-F02A6655D9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719" y="0"/>
            <a:ext cx="6096000" cy="6858000"/>
          </a:xfrm>
          <a:prstGeom prst="rect">
            <a:avLst/>
          </a:prstGeom>
        </p:spPr>
      </p:pic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614621" y="1485816"/>
            <a:ext cx="5223894" cy="4031416"/>
          </a:xfrm>
        </p:spPr>
        <p:txBody>
          <a:bodyPr/>
          <a:lstStyle>
            <a:lvl1pPr marL="0" indent="0">
              <a:buNone/>
              <a:defRPr sz="2400" b="0"/>
            </a:lvl1pPr>
            <a:lvl2pPr marL="0" indent="0">
              <a:buNone/>
              <a:defRPr b="0"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="" xmlns:a16="http://schemas.microsoft.com/office/drawing/2014/main" id="{2502E936-5FB2-4EA0-94E7-E4FAAC8F492A}"/>
              </a:ext>
            </a:extLst>
          </p:cNvPr>
          <p:cNvSpPr txBox="1"/>
          <p:nvPr userDrawn="1"/>
        </p:nvSpPr>
        <p:spPr>
          <a:xfrm flipH="1">
            <a:off x="614621" y="470152"/>
            <a:ext cx="5223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b="1" dirty="0">
                <a:solidFill>
                  <a:schemeClr val="accent2"/>
                </a:solidFill>
              </a:rPr>
              <a:t>Kontakt</a:t>
            </a:r>
          </a:p>
        </p:txBody>
      </p:sp>
      <p:sp>
        <p:nvSpPr>
          <p:cNvPr id="5" name="Platshållare för bild 4">
            <a:extLst>
              <a:ext uri="{FF2B5EF4-FFF2-40B4-BE49-F238E27FC236}">
                <a16:creationId xmlns="" xmlns:a16="http://schemas.microsoft.com/office/drawing/2014/main" id="{A2BA9A23-32C2-4627-9291-1A43C4961B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89330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ta si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D1397134-C98B-4CCD-9A3D-D8F682F63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04864"/>
            <a:ext cx="10972800" cy="1867644"/>
          </a:xfrm>
        </p:spPr>
        <p:txBody>
          <a:bodyPr>
            <a:noAutofit/>
          </a:bodyPr>
          <a:lstStyle>
            <a:lvl1pPr algn="ctr">
              <a:defRPr sz="96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2022-08-25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2022-08-25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4A087E4E-BD76-4147-A379-DBD2BE1EC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2022-08-25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85783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2022-08-25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ång rubrik och innehåll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353485" y="285646"/>
            <a:ext cx="5486400" cy="559162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="" xmlns:a16="http://schemas.microsoft.com/office/drawing/2014/main" id="{4E894920-4AE6-47BE-86BB-F16BE623C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115" y="285646"/>
            <a:ext cx="5486400" cy="5591626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3" name="Platshållare fö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2022-08-25</a:t>
            </a:fld>
            <a:endParaRPr lang="sv-SE" dirty="0"/>
          </a:p>
        </p:txBody>
      </p:sp>
      <p:sp>
        <p:nvSpPr>
          <p:cNvPr id="14" name="Platshållare för sidfo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15" name="Platshållare för bild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26950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2022-08-25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2022-08-25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0210667" y="6520260"/>
            <a:ext cx="1357941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fld id="{BFE3BB34-F4F6-4146-A5F6-86629616186C}" type="datetime1">
              <a:rPr lang="sv-SE" smtClean="0"/>
              <a:t>2022-08-25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99656" y="6308731"/>
            <a:ext cx="6192688" cy="4275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0224459" y="6309344"/>
            <a:ext cx="1344149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 descr="Sölvesborgs kommun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621" y="6181011"/>
            <a:ext cx="1875873" cy="50591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63" r:id="rId4"/>
    <p:sldLayoutId id="2147483652" r:id="rId5"/>
    <p:sldLayoutId id="214748367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6" r:id="rId14"/>
    <p:sldLayoutId id="2147483660" r:id="rId15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2"/>
          </a:solidFill>
          <a:latin typeface="+mj-lt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2"/>
          </a:solidFill>
          <a:latin typeface="+mj-lt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accent2"/>
          </a:solidFill>
          <a:latin typeface="+mj-lt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accent2"/>
          </a:solidFill>
          <a:latin typeface="+mj-lt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accent2"/>
          </a:solidFill>
          <a:latin typeface="+mj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="" xmlns:a16="http://schemas.microsoft.com/office/drawing/2014/main" id="{1F071EC3-F6C0-4E82-B2F9-CA51D81FC1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621" y="1772816"/>
            <a:ext cx="11025995" cy="2286000"/>
          </a:xfrm>
        </p:spPr>
        <p:txBody>
          <a:bodyPr/>
          <a:lstStyle/>
          <a:p>
            <a:r>
              <a:rPr lang="sv-SE" dirty="0" smtClean="0"/>
              <a:t>Beslutsunderlag gällande fastigheten Tärnan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Vård- och omsorgsnämnden</a:t>
            </a:r>
            <a:br>
              <a:rPr lang="sv-SE" dirty="0" smtClean="0"/>
            </a:br>
            <a:r>
              <a:rPr lang="sv-SE" dirty="0" smtClean="0"/>
              <a:t>2022-08-18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Delaktiga i arbetet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35169" y="1417638"/>
            <a:ext cx="9614859" cy="4176464"/>
          </a:xfrm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sv-SE" b="1" dirty="0" smtClean="0"/>
          </a:p>
          <a:p>
            <a:r>
              <a:rPr lang="sv-SE" dirty="0" smtClean="0"/>
              <a:t>Alf Svensson, fastighetschef</a:t>
            </a:r>
          </a:p>
          <a:p>
            <a:r>
              <a:rPr lang="sv-SE" dirty="0"/>
              <a:t>Lars Ericsson, kommunchef</a:t>
            </a:r>
          </a:p>
          <a:p>
            <a:r>
              <a:rPr lang="sv-SE" dirty="0" smtClean="0"/>
              <a:t>Annelie Kjellström, förvaltningschef vård och omsorg</a:t>
            </a:r>
          </a:p>
          <a:p>
            <a:r>
              <a:rPr lang="sv-SE" dirty="0" smtClean="0"/>
              <a:t>Kate Olsson, verksamhetschef särskilt boende och bemanningsenhet</a:t>
            </a:r>
          </a:p>
          <a:p>
            <a:r>
              <a:rPr lang="sv-SE" dirty="0" smtClean="0"/>
              <a:t>Camilla Ryrstedt, </a:t>
            </a:r>
            <a:r>
              <a:rPr lang="sv-SE" dirty="0"/>
              <a:t>verksamhetschef </a:t>
            </a:r>
            <a:r>
              <a:rPr lang="sv-SE" dirty="0" smtClean="0"/>
              <a:t>hemtjänst</a:t>
            </a:r>
          </a:p>
          <a:p>
            <a:r>
              <a:rPr lang="sv-SE" dirty="0" smtClean="0"/>
              <a:t>Cecilia Järlemyr, personalspecialist</a:t>
            </a:r>
          </a:p>
          <a:p>
            <a:r>
              <a:rPr lang="sv-SE" dirty="0" smtClean="0"/>
              <a:t>Linda Nordell, enhetschef HSL</a:t>
            </a:r>
          </a:p>
          <a:p>
            <a:r>
              <a:rPr lang="sv-SE" dirty="0" smtClean="0"/>
              <a:t>Carl-Johan Tykesson, ekonomichef</a:t>
            </a:r>
          </a:p>
          <a:p>
            <a:r>
              <a:rPr lang="sv-SE" dirty="0" smtClean="0"/>
              <a:t>Robert Lindén, </a:t>
            </a:r>
            <a:r>
              <a:rPr lang="sv-SE" dirty="0" err="1" smtClean="0"/>
              <a:t>VON:s</a:t>
            </a:r>
            <a:r>
              <a:rPr lang="sv-SE" dirty="0" smtClean="0"/>
              <a:t> ordförande</a:t>
            </a:r>
          </a:p>
          <a:p>
            <a:r>
              <a:rPr lang="sv-SE" dirty="0" smtClean="0"/>
              <a:t>Sölvesborgshem</a:t>
            </a:r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10210667" y="6520260"/>
            <a:ext cx="1357941" cy="216000"/>
          </a:xfrm>
        </p:spPr>
        <p:txBody>
          <a:bodyPr/>
          <a:lstStyle/>
          <a:p>
            <a:fld id="{CB64A262-F1D6-4386-BF9C-E8B8D023E4C8}" type="datetime1">
              <a:rPr lang="sv-SE" smtClean="0"/>
              <a:t>2022-08-25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999656" y="6308731"/>
            <a:ext cx="6192688" cy="427529"/>
          </a:xfrm>
        </p:spPr>
        <p:txBody>
          <a:bodyPr/>
          <a:lstStyle/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10224459" y="6309344"/>
            <a:ext cx="1344149" cy="216000"/>
          </a:xfrm>
        </p:spPr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551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81537" y="260648"/>
            <a:ext cx="10972800" cy="1728192"/>
          </a:xfrm>
        </p:spPr>
        <p:txBody>
          <a:bodyPr>
            <a:noAutofit/>
          </a:bodyPr>
          <a:lstStyle/>
          <a:p>
            <a:r>
              <a:rPr lang="sv-SE" sz="3600" dirty="0"/>
              <a:t/>
            </a:r>
            <a:br>
              <a:rPr lang="sv-SE" sz="3600" dirty="0"/>
            </a:br>
            <a:r>
              <a:rPr lang="sv-SE" sz="3200" dirty="0"/>
              <a:t>Förslag gällande evakuering av boende på Tärnan, </a:t>
            </a:r>
            <a:br>
              <a:rPr lang="sv-SE" sz="3200" dirty="0"/>
            </a:br>
            <a:r>
              <a:rPr lang="sv-SE" sz="3200" dirty="0"/>
              <a:t>21 lägenheter, och </a:t>
            </a:r>
            <a:r>
              <a:rPr lang="sv-SE" sz="3200" dirty="0" err="1"/>
              <a:t>Sunnanbos</a:t>
            </a:r>
            <a:r>
              <a:rPr lang="sv-SE" sz="3200" dirty="0"/>
              <a:t> dagverksamhet</a:t>
            </a:r>
            <a:r>
              <a:rPr lang="sv-SE" sz="3600" dirty="0" smtClean="0"/>
              <a:t/>
            </a:r>
            <a:br>
              <a:rPr lang="sv-SE" sz="3600" dirty="0" smtClean="0"/>
            </a:br>
            <a:endParaRPr lang="sv-SE" sz="36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12175" y="1772815"/>
            <a:ext cx="11233248" cy="4702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 smtClean="0"/>
              <a:t>Förslag </a:t>
            </a:r>
            <a:r>
              <a:rPr lang="sv-SE" b="1" dirty="0"/>
              <a:t>till beslut – Vård- och </a:t>
            </a:r>
            <a:r>
              <a:rPr lang="sv-SE" b="1" dirty="0" smtClean="0"/>
              <a:t>omsorgsnämnden</a:t>
            </a:r>
          </a:p>
          <a:p>
            <a:pPr marL="0" indent="0">
              <a:buNone/>
            </a:pPr>
            <a:endParaRPr lang="sv-SE" b="1" dirty="0"/>
          </a:p>
          <a:p>
            <a:pPr marL="457200" lvl="0" indent="-457200">
              <a:buFont typeface="+mj-lt"/>
              <a:buAutoNum type="arabicPeriod"/>
            </a:pPr>
            <a:r>
              <a:rPr lang="sv-SE" dirty="0"/>
              <a:t>Fastigheten Tärnan lämnas successivt av Vård- och omsorgsförvaltningen och hela verksamheten flyttas till Svalan.</a:t>
            </a:r>
          </a:p>
          <a:p>
            <a:pPr marL="457200" lvl="0" indent="-457200">
              <a:buFont typeface="+mj-lt"/>
              <a:buAutoNum type="arabicPeriod"/>
            </a:pPr>
            <a:r>
              <a:rPr lang="sv-SE" dirty="0"/>
              <a:t>Blå enhet på Tärnan flyttas till Svalans C-hus våning 3, 7 lägenheter, efter sommaren.  </a:t>
            </a:r>
            <a:r>
              <a:rPr lang="sv-SE" dirty="0" smtClean="0"/>
              <a:t>Röd </a:t>
            </a:r>
            <a:r>
              <a:rPr lang="sv-SE" dirty="0"/>
              <a:t>enhet på Tärnan flyttas internt till Turkos tills lägenheter finns lediga på Svalan.</a:t>
            </a:r>
          </a:p>
          <a:p>
            <a:pPr marL="457200" lvl="0" indent="-457200">
              <a:buFont typeface="+mj-lt"/>
              <a:buAutoNum type="arabicPeriod"/>
            </a:pPr>
            <a:r>
              <a:rPr lang="sv-SE" dirty="0"/>
              <a:t>Dagverksamheten Sunnanbo flyttar till Svalan. </a:t>
            </a:r>
          </a:p>
          <a:p>
            <a:pPr marL="457200" indent="-457200">
              <a:buFont typeface="+mj-lt"/>
              <a:buAutoNum type="arabicPeriod"/>
            </a:pPr>
            <a:endParaRPr lang="sv-SE" dirty="0" smtClean="0"/>
          </a:p>
          <a:p>
            <a:pPr marL="457200" indent="-457200">
              <a:buFont typeface="+mj-lt"/>
              <a:buAutoNum type="arabicPeriod"/>
            </a:pPr>
            <a:endParaRPr lang="sv-SE" sz="1700" dirty="0" smtClean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10210667" y="6520260"/>
            <a:ext cx="1357941" cy="216000"/>
          </a:xfrm>
        </p:spPr>
        <p:txBody>
          <a:bodyPr/>
          <a:lstStyle/>
          <a:p>
            <a:fld id="{CB64A262-F1D6-4386-BF9C-E8B8D023E4C8}" type="datetime1">
              <a:rPr lang="sv-SE" smtClean="0"/>
              <a:t>2022-08-25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999656" y="6308731"/>
            <a:ext cx="6192688" cy="427529"/>
          </a:xfrm>
        </p:spPr>
        <p:txBody>
          <a:bodyPr/>
          <a:lstStyle/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10224459" y="6309344"/>
            <a:ext cx="1344149" cy="216000"/>
          </a:xfrm>
        </p:spPr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365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81537" y="260648"/>
            <a:ext cx="10972800" cy="1301251"/>
          </a:xfrm>
        </p:spPr>
        <p:txBody>
          <a:bodyPr>
            <a:noAutofit/>
          </a:bodyPr>
          <a:lstStyle/>
          <a:p>
            <a:r>
              <a:rPr lang="sv-SE" sz="3200" dirty="0" smtClean="0"/>
              <a:t>Förslag gällande </a:t>
            </a:r>
            <a:r>
              <a:rPr lang="sv-SE" sz="3200" dirty="0"/>
              <a:t>e</a:t>
            </a:r>
            <a:r>
              <a:rPr lang="sv-SE" sz="3200" dirty="0" smtClean="0"/>
              <a:t>vakuering av boende på Tärnan, </a:t>
            </a:r>
            <a:br>
              <a:rPr lang="sv-SE" sz="3200" dirty="0" smtClean="0"/>
            </a:br>
            <a:r>
              <a:rPr lang="sv-SE" sz="3200" dirty="0" smtClean="0"/>
              <a:t>21 lägenheter, och </a:t>
            </a:r>
            <a:r>
              <a:rPr lang="sv-SE" sz="3200" dirty="0" err="1" smtClean="0"/>
              <a:t>Sunnanbos</a:t>
            </a:r>
            <a:r>
              <a:rPr lang="sv-SE" sz="3200" dirty="0" smtClean="0"/>
              <a:t> dagverksamhet </a:t>
            </a:r>
            <a:endParaRPr lang="sv-SE" sz="36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12175" y="1484785"/>
            <a:ext cx="11233248" cy="49902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b="1" dirty="0" smtClean="0"/>
              <a:t>Förslag </a:t>
            </a:r>
            <a:r>
              <a:rPr lang="sv-SE" b="1" dirty="0"/>
              <a:t>till beslut – </a:t>
            </a:r>
            <a:r>
              <a:rPr lang="sv-SE" b="1" dirty="0" smtClean="0"/>
              <a:t>Kommunfullmäktige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b="1" dirty="0"/>
              <a:t>Vård- och omsorgsnämnden beslutar föreslå kommunfullmäktige att besluta om:</a:t>
            </a:r>
            <a:endParaRPr lang="sv-SE" dirty="0"/>
          </a:p>
          <a:p>
            <a:pPr marL="457200" lvl="0" indent="-457200">
              <a:buFont typeface="+mj-lt"/>
              <a:buAutoNum type="arabicPeriod"/>
            </a:pPr>
            <a:r>
              <a:rPr lang="sv-SE" dirty="0"/>
              <a:t>Att medarbetarna inom hemtjänst och hälso- </a:t>
            </a:r>
            <a:r>
              <a:rPr lang="sv-SE"/>
              <a:t>och </a:t>
            </a:r>
            <a:r>
              <a:rPr lang="sv-SE" smtClean="0"/>
              <a:t>sjukvården </a:t>
            </a:r>
            <a:r>
              <a:rPr lang="sv-SE" dirty="0"/>
              <a:t>som arbetar med hemsjukvård och rehabilitering på landsbygden flyttas temporärt från Svalan till moduler och eventuellt till Centrumhuset om detta är i godkänt skick.</a:t>
            </a:r>
          </a:p>
          <a:p>
            <a:pPr marL="457200" lvl="0" indent="-457200">
              <a:buFont typeface="+mj-lt"/>
              <a:buAutoNum type="arabicPeriod"/>
            </a:pPr>
            <a:r>
              <a:rPr lang="sv-SE" dirty="0"/>
              <a:t>Att bevilja investering om anskaffande av modul som placeras vid Tärnans tomt till en bedömd investeringskostnad om 1 300 tkr samt en hyreskostnad om 36 tkr/månad under 3 år.</a:t>
            </a:r>
          </a:p>
          <a:p>
            <a:pPr marL="457200" lvl="0" indent="-457200">
              <a:buFont typeface="+mj-lt"/>
              <a:buAutoNum type="arabicPeriod"/>
            </a:pPr>
            <a:r>
              <a:rPr lang="sv-SE" dirty="0"/>
              <a:t>Att </a:t>
            </a:r>
            <a:r>
              <a:rPr lang="sv-SE" dirty="0" smtClean="0"/>
              <a:t>utreda hur en </a:t>
            </a:r>
            <a:r>
              <a:rPr lang="sv-SE" dirty="0"/>
              <a:t>ny fastighet </a:t>
            </a:r>
            <a:r>
              <a:rPr lang="sv-SE" dirty="0" smtClean="0"/>
              <a:t>skulle kunna </a:t>
            </a:r>
            <a:r>
              <a:rPr lang="sv-SE" dirty="0"/>
              <a:t>byggas för medarbetarna inom hemtjänst och HSL.</a:t>
            </a:r>
          </a:p>
          <a:p>
            <a:pPr marL="457200" indent="-457200">
              <a:buFont typeface="+mj-lt"/>
              <a:buAutoNum type="arabicPeriod"/>
            </a:pPr>
            <a:endParaRPr lang="sv-SE" sz="1700" dirty="0" smtClean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10210667" y="6520260"/>
            <a:ext cx="1357941" cy="216000"/>
          </a:xfrm>
        </p:spPr>
        <p:txBody>
          <a:bodyPr/>
          <a:lstStyle/>
          <a:p>
            <a:fld id="{CB64A262-F1D6-4386-BF9C-E8B8D023E4C8}" type="datetime1">
              <a:rPr lang="sv-SE" smtClean="0"/>
              <a:t>2022-08-25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999656" y="6308731"/>
            <a:ext cx="6192688" cy="427529"/>
          </a:xfrm>
        </p:spPr>
        <p:txBody>
          <a:bodyPr/>
          <a:lstStyle/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10224459" y="6309344"/>
            <a:ext cx="1344149" cy="216000"/>
          </a:xfrm>
        </p:spPr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694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Tidplan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18/8 Beslut på vård- och omsorgsnämnden </a:t>
            </a:r>
          </a:p>
          <a:p>
            <a:r>
              <a:rPr lang="sv-SE" dirty="0" smtClean="0"/>
              <a:t>22/8 Förankring på samstyrets råd </a:t>
            </a:r>
          </a:p>
          <a:p>
            <a:r>
              <a:rPr lang="sv-SE" dirty="0" smtClean="0"/>
              <a:t>23/8 Facklig samverkan </a:t>
            </a:r>
          </a:p>
          <a:p>
            <a:r>
              <a:rPr lang="sv-SE" dirty="0" smtClean="0"/>
              <a:t>23/8 Information </a:t>
            </a:r>
            <a:r>
              <a:rPr lang="sv-SE" dirty="0"/>
              <a:t>chefer </a:t>
            </a:r>
            <a:endParaRPr lang="sv-SE" dirty="0" smtClean="0"/>
          </a:p>
          <a:p>
            <a:r>
              <a:rPr lang="sv-SE" dirty="0" smtClean="0"/>
              <a:t>24/8 Informationsmöten</a:t>
            </a:r>
            <a:br>
              <a:rPr lang="sv-SE" dirty="0" smtClean="0"/>
            </a:br>
            <a:r>
              <a:rPr lang="sv-SE" dirty="0" smtClean="0"/>
              <a:t>- </a:t>
            </a:r>
            <a:r>
              <a:rPr lang="sv-SE" dirty="0"/>
              <a:t>Medarbetarna i alla professioner som arbetar på </a:t>
            </a:r>
            <a:r>
              <a:rPr lang="sv-SE" dirty="0" smtClean="0"/>
              <a:t>Tärnan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lang="sv-SE" dirty="0">
                <a:solidFill>
                  <a:srgbClr val="FF0000"/>
                </a:solidFill>
              </a:rPr>
              <a:t>	</a:t>
            </a:r>
            <a:r>
              <a:rPr lang="sv-SE" dirty="0" smtClean="0">
                <a:solidFill>
                  <a:schemeClr val="tx1"/>
                </a:solidFill>
              </a:rPr>
              <a:t>-</a:t>
            </a:r>
            <a:r>
              <a:rPr lang="sv-SE" dirty="0" smtClean="0">
                <a:solidFill>
                  <a:srgbClr val="FF0000"/>
                </a:solidFill>
              </a:rPr>
              <a:t> </a:t>
            </a:r>
            <a:r>
              <a:rPr lang="sv-SE" dirty="0" smtClean="0"/>
              <a:t>Medarbetarna </a:t>
            </a:r>
            <a:r>
              <a:rPr lang="sv-SE" dirty="0"/>
              <a:t>i alla professioner som arbetar på Svalan </a:t>
            </a:r>
            <a:endParaRPr lang="sv-SE" dirty="0" smtClean="0"/>
          </a:p>
          <a:p>
            <a:pPr marL="0" indent="0">
              <a:buNone/>
              <a:tabLst>
                <a:tab pos="355600" algn="l"/>
              </a:tabLst>
            </a:pPr>
            <a:r>
              <a:rPr lang="sv-SE" dirty="0" smtClean="0"/>
              <a:t>	- Medarbetarna </a:t>
            </a:r>
            <a:r>
              <a:rPr lang="sv-SE" dirty="0"/>
              <a:t>i alla professioner som arbetar hemtjänsten och hemsjukvården 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lang="sv-SE" dirty="0" smtClean="0"/>
              <a:t>	- Anhöriga till boende på Tärnan </a:t>
            </a:r>
          </a:p>
          <a:p>
            <a:r>
              <a:rPr lang="sv-SE" dirty="0"/>
              <a:t>1/9 Informationsmöten på </a:t>
            </a:r>
            <a:r>
              <a:rPr lang="sv-SE" dirty="0" smtClean="0"/>
              <a:t>Svalan 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lang="sv-SE" dirty="0"/>
              <a:t>	</a:t>
            </a:r>
            <a:r>
              <a:rPr lang="sv-SE" dirty="0" smtClean="0"/>
              <a:t>- </a:t>
            </a:r>
            <a:r>
              <a:rPr lang="sv-SE" dirty="0"/>
              <a:t>Anhöriga till deltagare i </a:t>
            </a:r>
            <a:r>
              <a:rPr lang="sv-SE" dirty="0" err="1"/>
              <a:t>Sunnanbos</a:t>
            </a:r>
            <a:r>
              <a:rPr lang="sv-SE" dirty="0"/>
              <a:t> </a:t>
            </a:r>
            <a:r>
              <a:rPr lang="sv-SE" dirty="0" smtClean="0"/>
              <a:t>dagverksamhet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endParaRPr lang="sv-SE" dirty="0" smtClean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10210667" y="6520260"/>
            <a:ext cx="1357941" cy="216000"/>
          </a:xfrm>
        </p:spPr>
        <p:txBody>
          <a:bodyPr/>
          <a:lstStyle/>
          <a:p>
            <a:fld id="{CB64A262-F1D6-4386-BF9C-E8B8D023E4C8}" type="datetime1">
              <a:rPr lang="sv-SE" smtClean="0"/>
              <a:t>2022-08-25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999656" y="6308731"/>
            <a:ext cx="6192688" cy="427529"/>
          </a:xfrm>
        </p:spPr>
        <p:txBody>
          <a:bodyPr/>
          <a:lstStyle/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10224459" y="6309344"/>
            <a:ext cx="1344149" cy="216000"/>
          </a:xfrm>
        </p:spPr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4760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Övrigt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Det är inflyttningsstopp på Tärnan sedan 220615</a:t>
            </a:r>
          </a:p>
          <a:p>
            <a:r>
              <a:rPr lang="sv-SE" dirty="0" smtClean="0"/>
              <a:t>Hyreskostnad för fastigheten Tärnan inkl kök ca 2,8 mkr </a:t>
            </a:r>
          </a:p>
          <a:p>
            <a:r>
              <a:rPr lang="sv-SE" dirty="0" smtClean="0"/>
              <a:t>Kommunikationsplan finns</a:t>
            </a:r>
          </a:p>
          <a:p>
            <a:pPr marL="0" indent="0">
              <a:buNone/>
            </a:pPr>
            <a:endParaRPr lang="sv-SE" dirty="0">
              <a:solidFill>
                <a:srgbClr val="FF0000"/>
              </a:solidFill>
            </a:endParaRP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10210667" y="6520260"/>
            <a:ext cx="1357941" cy="216000"/>
          </a:xfrm>
        </p:spPr>
        <p:txBody>
          <a:bodyPr/>
          <a:lstStyle/>
          <a:p>
            <a:fld id="{CB64A262-F1D6-4386-BF9C-E8B8D023E4C8}" type="datetime1">
              <a:rPr lang="sv-SE" smtClean="0"/>
              <a:t>2022-08-25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999656" y="6308731"/>
            <a:ext cx="6192688" cy="427529"/>
          </a:xfrm>
        </p:spPr>
        <p:txBody>
          <a:bodyPr/>
          <a:lstStyle/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10224459" y="6309344"/>
            <a:ext cx="1344149" cy="216000"/>
          </a:xfrm>
        </p:spPr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601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429741EC-60DE-485E-9EBE-5EA7CEE37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solvesborg.se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Sölvesborg 20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A6444"/>
      </a:accent1>
      <a:accent2>
        <a:srgbClr val="243861"/>
      </a:accent2>
      <a:accent3>
        <a:srgbClr val="A1D1C3"/>
      </a:accent3>
      <a:accent4>
        <a:srgbClr val="FCE400"/>
      </a:accent4>
      <a:accent5>
        <a:srgbClr val="8D343B"/>
      </a:accent5>
      <a:accent6>
        <a:srgbClr val="8EAD39"/>
      </a:accent6>
      <a:hlink>
        <a:srgbClr val="0563C1"/>
      </a:hlink>
      <a:folHlink>
        <a:srgbClr val="954F72"/>
      </a:folHlink>
    </a:clrScheme>
    <a:fontScheme name="Overpass">
      <a:majorFont>
        <a:latin typeface="Overpass"/>
        <a:ea typeface=""/>
        <a:cs typeface=""/>
      </a:majorFont>
      <a:minorFont>
        <a:latin typeface="Overpas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Sölvesborg - enkel.potx" id="{C67B42E3-219C-47EF-8A2E-324BCC244B12}" vid="{4DC546DF-425A-4970-99AB-37F4F9EAD484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Sölvesborg - enkel</Template>
  <TotalTime>1395</TotalTime>
  <Words>279</Words>
  <Application>Microsoft Office PowerPoint</Application>
  <PresentationFormat>Bredbild</PresentationFormat>
  <Paragraphs>59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Arial</vt:lpstr>
      <vt:lpstr>Calibri</vt:lpstr>
      <vt:lpstr>Overpass</vt:lpstr>
      <vt:lpstr>Office-tema</vt:lpstr>
      <vt:lpstr>Beslutsunderlag gällande fastigheten Tärnan</vt:lpstr>
      <vt:lpstr>Delaktiga i arbetet</vt:lpstr>
      <vt:lpstr> Förslag gällande evakuering av boende på Tärnan,  21 lägenheter, och Sunnanbos dagverksamhet </vt:lpstr>
      <vt:lpstr>Förslag gällande evakuering av boende på Tärnan,  21 lägenheter, och Sunnanbos dagverksamhet </vt:lpstr>
      <vt:lpstr>Tidplan</vt:lpstr>
      <vt:lpstr>Övrigt</vt:lpstr>
      <vt:lpstr>solvesborg.se</vt:lpstr>
    </vt:vector>
  </TitlesOfParts>
  <Company>SBKF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Beslutsunderlag gällande Tärnan</dc:title>
  <dc:creator>Annelie Kjellström</dc:creator>
  <cp:lastModifiedBy>Camilla Eriksson</cp:lastModifiedBy>
  <cp:revision>36</cp:revision>
  <cp:lastPrinted>2022-07-28T10:07:09Z</cp:lastPrinted>
  <dcterms:created xsi:type="dcterms:W3CDTF">2022-07-08T09:08:52Z</dcterms:created>
  <dcterms:modified xsi:type="dcterms:W3CDTF">2022-08-25T14:12:24Z</dcterms:modified>
</cp:coreProperties>
</file>