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6" r:id="rId5"/>
    <p:sldId id="267" r:id="rId6"/>
    <p:sldId id="268" r:id="rId7"/>
    <p:sldId id="271" r:id="rId8"/>
    <p:sldId id="261" r:id="rId9"/>
    <p:sldId id="258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8" d="100"/>
          <a:sy n="68" d="100"/>
        </p:scale>
        <p:origin x="600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Johansson" userId="508d6fafd68a2615" providerId="LiveId" clId="{41C560BB-B904-4D06-BF31-1BD8DF2B344A}"/>
    <pc:docChg chg="undo redo custSel modSld modMainMaster">
      <pc:chgData name="Niklas Johansson" userId="508d6fafd68a2615" providerId="LiveId" clId="{41C560BB-B904-4D06-BF31-1BD8DF2B344A}" dt="2019-09-10T11:16:17.315" v="265" actId="6549"/>
      <pc:docMkLst>
        <pc:docMk/>
      </pc:docMkLst>
      <pc:sldChg chg="modSp">
        <pc:chgData name="Niklas Johansson" userId="508d6fafd68a2615" providerId="LiveId" clId="{41C560BB-B904-4D06-BF31-1BD8DF2B344A}" dt="2019-09-10T11:16:17.315" v="265" actId="6549"/>
        <pc:sldMkLst>
          <pc:docMk/>
          <pc:sldMk cId="0" sldId="256"/>
        </pc:sldMkLst>
        <pc:spChg chg="mod">
          <ac:chgData name="Niklas Johansson" userId="508d6fafd68a2615" providerId="LiveId" clId="{41C560BB-B904-4D06-BF31-1BD8DF2B344A}" dt="2019-09-10T11:16:17.315" v="265" actId="6549"/>
          <ac:spMkLst>
            <pc:docMk/>
            <pc:sldMk cId="0" sldId="256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10T08:54:16.796" v="243" actId="20577"/>
          <ac:spMkLst>
            <pc:docMk/>
            <pc:sldMk cId="0" sldId="256"/>
            <ac:spMk id="4" creationId="{1F071EC3-F6C0-4E82-B2F9-CA51D81FC13F}"/>
          </ac:spMkLst>
        </pc:spChg>
      </pc:sldChg>
      <pc:sldChg chg="modSp">
        <pc:chgData name="Niklas Johansson" userId="508d6fafd68a2615" providerId="LiveId" clId="{41C560BB-B904-4D06-BF31-1BD8DF2B344A}" dt="2019-09-06T13:18:15.249" v="241" actId="313"/>
        <pc:sldMkLst>
          <pc:docMk/>
          <pc:sldMk cId="0" sldId="258"/>
        </pc:sldMkLst>
        <pc:spChg chg="mod">
          <ac:chgData name="Niklas Johansson" userId="508d6fafd68a2615" providerId="LiveId" clId="{41C560BB-B904-4D06-BF31-1BD8DF2B344A}" dt="2019-09-06T13:18:15.249" v="241" actId="313"/>
          <ac:spMkLst>
            <pc:docMk/>
            <pc:sldMk cId="0" sldId="258"/>
            <ac:spMk id="2" creationId="{429741EC-60DE-485E-9EBE-5EA7CEE376E6}"/>
          </ac:spMkLst>
        </pc:spChg>
      </pc:sldChg>
      <pc:sldChg chg="addSp delSp modSp">
        <pc:chgData name="Niklas Johansson" userId="508d6fafd68a2615" providerId="LiveId" clId="{41C560BB-B904-4D06-BF31-1BD8DF2B344A}" dt="2019-09-10T11:15:58.440" v="260"/>
        <pc:sldMkLst>
          <pc:docMk/>
          <pc:sldMk cId="2407504274" sldId="261"/>
        </pc:sldMkLst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2" creationId="{26C29AFF-6C00-4E9D-AADE-64E669A8F0E4}"/>
          </ac:spMkLst>
        </pc:spChg>
        <pc:spChg chg="mod">
          <ac:chgData name="Niklas Johansson" userId="508d6fafd68a2615" providerId="LiveId" clId="{41C560BB-B904-4D06-BF31-1BD8DF2B344A}" dt="2019-09-10T11:15:58.440" v="260"/>
          <ac:spMkLst>
            <pc:docMk/>
            <pc:sldMk cId="2407504274" sldId="261"/>
            <ac:spMk id="3" creationId="{F62C4DBE-2535-4694-9D42-0F496FDFA898}"/>
          </ac:spMkLst>
        </pc:spChg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4" creationId="{9D1F603D-0D94-407A-B03B-094D6CACA3CD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6" creationId="{287767C8-7346-449F-BDF9-FDB5CBDC3E30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7" creationId="{9D8EE225-43BD-468E-AA45-C5D0709AB880}"/>
          </ac:spMkLst>
        </pc:spChg>
        <pc:picChg chg="del">
          <ac:chgData name="Niklas Johansson" userId="508d6fafd68a2615" providerId="LiveId" clId="{41C560BB-B904-4D06-BF31-1BD8DF2B344A}" dt="2019-09-10T11:14:45.520" v="245"/>
          <ac:picMkLst>
            <pc:docMk/>
            <pc:sldMk cId="2407504274" sldId="261"/>
            <ac:picMk id="5" creationId="{1B334229-A804-4AC6-83B5-38AE146D4AB2}"/>
          </ac:picMkLst>
        </pc:picChg>
      </pc:sldChg>
      <pc:sldChg chg="addSp delSp modSp">
        <pc:chgData name="Niklas Johansson" userId="508d6fafd68a2615" providerId="LiveId" clId="{41C560BB-B904-4D06-BF31-1BD8DF2B344A}" dt="2019-09-06T13:18:13.425" v="240" actId="313"/>
        <pc:sldMkLst>
          <pc:docMk/>
          <pc:sldMk cId="2593652725" sldId="263"/>
        </pc:sldMkLst>
        <pc:spChg chg="add del mod">
          <ac:chgData name="Niklas Johansson" userId="508d6fafd68a2615" providerId="LiveId" clId="{41C560BB-B904-4D06-BF31-1BD8DF2B344A}" dt="2019-09-06T13:14:56.030" v="226" actId="20577"/>
          <ac:spMkLst>
            <pc:docMk/>
            <pc:sldMk cId="2593652725" sldId="263"/>
            <ac:spMk id="2" creationId="{00000000-0000-0000-0000-000000000000}"/>
          </ac:spMkLst>
        </pc:spChg>
        <pc:spChg chg="add del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06T13:18:13.425" v="240" actId="313"/>
          <ac:spMkLst>
            <pc:docMk/>
            <pc:sldMk cId="2593652725" sldId="263"/>
            <ac:spMk id="5" creationId="{00000000-0000-0000-0000-000000000000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7" creationId="{9C0C95E9-7582-43F8-99E6-2B6F8684A739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8" creationId="{B7B39F34-F610-4F02-A69D-145078EE815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9" creationId="{B8801414-C685-499D-BBAA-051E7EDE03E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0" creationId="{B31C1FC0-894A-4118-BA77-9695489AFEEA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1" creationId="{72C3B8BD-BCD6-4033-BC88-49CBF41C07CC}"/>
          </ac:spMkLst>
        </pc:spChg>
      </pc:sldChg>
      <pc:sldMasterChg chg="modSp modSldLayout">
        <pc:chgData name="Niklas Johansson" userId="508d6fafd68a2615" providerId="LiveId" clId="{41C560BB-B904-4D06-BF31-1BD8DF2B344A}" dt="2019-09-10T11:15:51.214" v="258" actId="14100"/>
        <pc:sldMasterMkLst>
          <pc:docMk/>
          <pc:sldMasterMk cId="0" sldId="2147483648"/>
        </pc:sldMasterMkLst>
        <pc:spChg chg="mod">
          <ac:chgData name="Niklas Johansson" userId="508d6fafd68a2615" providerId="LiveId" clId="{41C560BB-B904-4D06-BF31-1BD8DF2B344A}" dt="2019-09-06T13:17:51.198" v="228" actId="20577"/>
          <ac:spMkLst>
            <pc:docMk/>
            <pc:sldMasterMk cId="0" sldId="2147483648"/>
            <ac:spMk id="5" creationId="{00000000-0000-0000-0000-000000000000}"/>
          </ac:spMkLst>
        </pc:spChg>
        <pc:picChg chg="mod">
          <ac:chgData name="Niklas Johansson" userId="508d6fafd68a2615" providerId="LiveId" clId="{41C560BB-B904-4D06-BF31-1BD8DF2B344A}" dt="2019-09-04T07:48:04.021" v="38" actId="962"/>
          <ac:picMkLst>
            <pc:docMk/>
            <pc:sldMasterMk cId="0" sldId="2147483648"/>
            <ac:picMk id="7" creationId="{00000000-0000-0000-0000-000000000000}"/>
          </ac:picMkLst>
        </pc:picChg>
        <pc:sldLayoutChg chg="modSp">
          <pc:chgData name="Niklas Johansson" userId="508d6fafd68a2615" providerId="LiveId" clId="{41C560BB-B904-4D06-BF31-1BD8DF2B344A}" dt="2019-09-04T07:48:39.917" v="78" actId="962"/>
          <pc:sldLayoutMkLst>
            <pc:docMk/>
            <pc:sldMasterMk cId="0" sldId="2147483648"/>
            <pc:sldLayoutMk cId="0" sldId="2147483649"/>
          </pc:sldLayoutMkLst>
          <pc:picChg chg="mod">
            <ac:chgData name="Niklas Johansson" userId="508d6fafd68a2615" providerId="LiveId" clId="{41C560BB-B904-4D06-BF31-1BD8DF2B344A}" dt="2019-09-04T07:48:39.917" v="78" actId="962"/>
            <ac:picMkLst>
              <pc:docMk/>
              <pc:sldMasterMk cId="0" sldId="2147483648"/>
              <pc:sldLayoutMk cId="0" sldId="2147483649"/>
              <ac:picMk id="7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7.732" v="230" actId="313"/>
          <pc:sldLayoutMkLst>
            <pc:docMk/>
            <pc:sldMasterMk cId="0" sldId="2147483648"/>
            <pc:sldLayoutMk cId="0" sldId="2147483650"/>
          </pc:sldLayoutMkLst>
          <pc:spChg chg="mod">
            <ac:chgData name="Niklas Johansson" userId="508d6fafd68a2615" providerId="LiveId" clId="{41C560BB-B904-4D06-BF31-1BD8DF2B344A}" dt="2019-09-06T13:18:07.732" v="230" actId="313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6.894" v="229" actId="313"/>
          <pc:sldLayoutMkLst>
            <pc:docMk/>
            <pc:sldMasterMk cId="0" sldId="2147483648"/>
            <pc:sldLayoutMk cId="0" sldId="2147483651"/>
          </pc:sldLayoutMkLst>
          <pc:spChg chg="mod">
            <ac:chgData name="Niklas Johansson" userId="508d6fafd68a2615" providerId="LiveId" clId="{41C560BB-B904-4D06-BF31-1BD8DF2B344A}" dt="2019-09-06T13:18:06.894" v="229" actId="313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9.145" v="232" actId="313"/>
          <pc:sldLayoutMkLst>
            <pc:docMk/>
            <pc:sldMasterMk cId="0" sldId="2147483648"/>
            <pc:sldLayoutMk cId="0" sldId="2147483652"/>
          </pc:sldLayoutMkLst>
          <pc:spChg chg="mod">
            <ac:chgData name="Niklas Johansson" userId="508d6fafd68a2615" providerId="LiveId" clId="{41C560BB-B904-4D06-BF31-1BD8DF2B344A}" dt="2019-09-06T13:18:09.145" v="232" actId="313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302" v="234" actId="313"/>
          <pc:sldLayoutMkLst>
            <pc:docMk/>
            <pc:sldMasterMk cId="0" sldId="2147483648"/>
            <pc:sldLayoutMk cId="0" sldId="2147483653"/>
          </pc:sldLayoutMkLst>
          <pc:spChg chg="mod">
            <ac:chgData name="Niklas Johansson" userId="508d6fafd68a2615" providerId="LiveId" clId="{41C560BB-B904-4D06-BF31-1BD8DF2B344A}" dt="2019-09-06T13:18:10.302" v="234" actId="313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844" v="235" actId="313"/>
          <pc:sldLayoutMkLst>
            <pc:docMk/>
            <pc:sldMasterMk cId="0" sldId="2147483648"/>
            <pc:sldLayoutMk cId="0" sldId="2147483654"/>
          </pc:sldLayoutMkLst>
          <pc:spChg chg="mod">
            <ac:chgData name="Niklas Johansson" userId="508d6fafd68a2615" providerId="LiveId" clId="{41C560BB-B904-4D06-BF31-1BD8DF2B344A}" dt="2019-09-06T13:18:10.844" v="235" actId="313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385" v="236" actId="313"/>
          <pc:sldLayoutMkLst>
            <pc:docMk/>
            <pc:sldMasterMk cId="0" sldId="2147483648"/>
            <pc:sldLayoutMk cId="0" sldId="2147483656"/>
          </pc:sldLayoutMkLst>
          <pc:spChg chg="mod">
            <ac:chgData name="Niklas Johansson" userId="508d6fafd68a2615" providerId="LiveId" clId="{41C560BB-B904-4D06-BF31-1BD8DF2B344A}" dt="2019-09-06T13:18:11.385" v="236" actId="313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869" v="237" actId="313"/>
          <pc:sldLayoutMkLst>
            <pc:docMk/>
            <pc:sldMasterMk cId="0" sldId="2147483648"/>
            <pc:sldLayoutMk cId="0" sldId="2147483657"/>
          </pc:sldLayoutMkLst>
          <pc:spChg chg="mod">
            <ac:chgData name="Niklas Johansson" userId="508d6fafd68a2615" providerId="LiveId" clId="{41C560BB-B904-4D06-BF31-1BD8DF2B344A}" dt="2019-09-06T13:18:11.869" v="237" actId="313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405" v="238" actId="313"/>
          <pc:sldLayoutMkLst>
            <pc:docMk/>
            <pc:sldMasterMk cId="0" sldId="2147483648"/>
            <pc:sldLayoutMk cId="0" sldId="2147483658"/>
          </pc:sldLayoutMkLst>
          <pc:spChg chg="mod">
            <ac:chgData name="Niklas Johansson" userId="508d6fafd68a2615" providerId="LiveId" clId="{41C560BB-B904-4D06-BF31-1BD8DF2B344A}" dt="2019-09-06T13:18:12.405" v="238" actId="313"/>
            <ac:spMkLst>
              <pc:docMk/>
              <pc:sldMasterMk cId="0" sldId="2147483648"/>
              <pc:sldLayoutMk cId="0" sldId="2147483658"/>
              <ac:spMk id="11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908" v="239" actId="313"/>
          <pc:sldLayoutMkLst>
            <pc:docMk/>
            <pc:sldMasterMk cId="0" sldId="2147483648"/>
            <pc:sldLayoutMk cId="0" sldId="2147483659"/>
          </pc:sldLayoutMkLst>
          <pc:spChg chg="mod">
            <ac:chgData name="Niklas Johansson" userId="508d6fafd68a2615" providerId="LiveId" clId="{41C560BB-B904-4D06-BF31-1BD8DF2B344A}" dt="2019-09-06T13:18:12.908" v="239" actId="313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4T07:49:44.129" v="222" actId="962"/>
          <pc:sldLayoutMkLst>
            <pc:docMk/>
            <pc:sldMasterMk cId="0" sldId="2147483648"/>
            <pc:sldLayoutMk cId="0" sldId="2147483660"/>
          </pc:sldLayoutMkLst>
          <pc:picChg chg="mod">
            <ac:chgData name="Niklas Johansson" userId="508d6fafd68a2615" providerId="LiveId" clId="{41C560BB-B904-4D06-BF31-1BD8DF2B344A}" dt="2019-09-04T07:49:44.129" v="222" actId="962"/>
            <ac:picMkLst>
              <pc:docMk/>
              <pc:sldMasterMk cId="0" sldId="2147483648"/>
              <pc:sldLayoutMk cId="0" sldId="2147483660"/>
              <ac:picMk id="6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8.493" v="231" actId="313"/>
          <pc:sldLayoutMkLst>
            <pc:docMk/>
            <pc:sldMasterMk cId="0" sldId="2147483648"/>
            <pc:sldLayoutMk cId="3785783036" sldId="2147483663"/>
          </pc:sldLayoutMkLst>
          <pc:spChg chg="mod">
            <ac:chgData name="Niklas Johansson" userId="508d6fafd68a2615" providerId="LiveId" clId="{41C560BB-B904-4D06-BF31-1BD8DF2B344A}" dt="2019-09-06T13:18:08.493" v="231" actId="313"/>
            <ac:spMkLst>
              <pc:docMk/>
              <pc:sldMasterMk cId="0" sldId="2147483648"/>
              <pc:sldLayoutMk cId="3785783036" sldId="2147483663"/>
              <ac:spMk id="7" creationId="{00000000-0000-0000-0000-000000000000}"/>
            </ac:spMkLst>
          </pc:spChg>
        </pc:sldLayoutChg>
        <pc:sldLayoutChg chg="addSp delSp modSp">
          <pc:chgData name="Niklas Johansson" userId="508d6fafd68a2615" providerId="LiveId" clId="{41C560BB-B904-4D06-BF31-1BD8DF2B344A}" dt="2019-09-10T11:15:51.214" v="258" actId="14100"/>
          <pc:sldLayoutMkLst>
            <pc:docMk/>
            <pc:sldMasterMk cId="0" sldId="2147483648"/>
            <pc:sldLayoutMk cId="3188933023" sldId="2147483666"/>
          </pc:sldLayoutMkLst>
          <pc:spChg chg="add del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2" creationId="{90678122-922E-444A-92EB-698DFA3CEC46}"/>
            </ac:spMkLst>
          </pc:spChg>
          <pc:spChg chg="add mod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5" creationId="{A2BA9A23-32C2-4627-9291-1A43C4961BD8}"/>
            </ac:spMkLst>
          </pc:spChg>
          <pc:picChg chg="add mod ord">
            <ac:chgData name="Niklas Johansson" userId="508d6fafd68a2615" providerId="LiveId" clId="{41C560BB-B904-4D06-BF31-1BD8DF2B344A}" dt="2019-09-10T11:15:51.214" v="258" actId="14100"/>
            <ac:picMkLst>
              <pc:docMk/>
              <pc:sldMasterMk cId="0" sldId="2147483648"/>
              <pc:sldLayoutMk cId="3188933023" sldId="2147483666"/>
              <ac:picMk id="7" creationId="{517B50C4-ADE2-4F23-931C-F02A6655D980}"/>
            </ac:picMkLst>
          </pc:picChg>
          <pc:picChg chg="mod">
            <ac:chgData name="Niklas Johansson" userId="508d6fafd68a2615" providerId="LiveId" clId="{41C560BB-B904-4D06-BF31-1BD8DF2B344A}" dt="2019-09-04T07:49:20.200" v="168" actId="1036"/>
            <ac:picMkLst>
              <pc:docMk/>
              <pc:sldMasterMk cId="0" sldId="2147483648"/>
              <pc:sldLayoutMk cId="3188933023" sldId="2147483666"/>
              <ac:picMk id="9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9.742" v="233" actId="313"/>
          <pc:sldLayoutMkLst>
            <pc:docMk/>
            <pc:sldMasterMk cId="0" sldId="2147483648"/>
            <pc:sldLayoutMk cId="1126950965" sldId="2147483672"/>
          </pc:sldLayoutMkLst>
          <pc:spChg chg="mod">
            <ac:chgData name="Niklas Johansson" userId="508d6fafd68a2615" providerId="LiveId" clId="{41C560BB-B904-4D06-BF31-1BD8DF2B344A}" dt="2019-09-06T13:18:09.742" v="233" actId="313"/>
            <ac:spMkLst>
              <pc:docMk/>
              <pc:sldMasterMk cId="0" sldId="2147483648"/>
              <pc:sldLayoutMk cId="1126950965" sldId="2147483672"/>
              <ac:spMk id="14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2021-03-16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14621" y="446400"/>
            <a:ext cx="11025995" cy="2286000"/>
          </a:xfrm>
        </p:spPr>
        <p:txBody>
          <a:bodyPr lIns="0" tIns="0" rIns="0" bIns="0">
            <a:no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6661680" y="5894840"/>
            <a:ext cx="4978936" cy="792088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ange förvaltning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generell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="" xmlns:a16="http://schemas.microsoft.com/office/drawing/2014/main" id="{517B50C4-ADE2-4F23-931C-F02A6655D9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19" y="0"/>
            <a:ext cx="6096000" cy="685800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614621" y="1485816"/>
            <a:ext cx="5223894" cy="4031416"/>
          </a:xfrm>
        </p:spPr>
        <p:txBody>
          <a:bodyPr/>
          <a:lstStyle>
            <a:lvl1pPr marL="0" indent="0">
              <a:buNone/>
              <a:defRPr sz="2400" b="0"/>
            </a:lvl1pPr>
            <a:lvl2pPr marL="0" indent="0">
              <a:buNone/>
              <a:defRPr b="0"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="" xmlns:a16="http://schemas.microsoft.com/office/drawing/2014/main" id="{2502E936-5FB2-4EA0-94E7-E4FAAC8F492A}"/>
              </a:ext>
            </a:extLst>
          </p:cNvPr>
          <p:cNvSpPr txBox="1"/>
          <p:nvPr userDrawn="1"/>
        </p:nvSpPr>
        <p:spPr>
          <a:xfrm flipH="1">
            <a:off x="614621" y="470152"/>
            <a:ext cx="5223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chemeClr val="accent2"/>
                </a:solidFill>
              </a:rPr>
              <a:t>Kontakt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="" xmlns:a16="http://schemas.microsoft.com/office/drawing/2014/main" id="{A2BA9A23-32C2-4627-9291-1A43C4961B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933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1397134-C98B-4CCD-9A3D-D8F682F6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4864"/>
            <a:ext cx="10972800" cy="1867644"/>
          </a:xfrm>
        </p:spPr>
        <p:txBody>
          <a:bodyPr>
            <a:noAutofit/>
          </a:bodyPr>
          <a:lstStyle>
            <a:lvl1pPr algn="ctr">
              <a:defRPr sz="9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A087E4E-BD76-4147-A379-DBD2BE1E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78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ång rubrik och innehåll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3485" y="285646"/>
            <a:ext cx="5486400" cy="559162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="" xmlns:a16="http://schemas.microsoft.com/office/drawing/2014/main" id="{4E894920-4AE6-47BE-86BB-F16BE623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15" y="285646"/>
            <a:ext cx="5486400" cy="559162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3" name="Platshållare fö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14" name="Platshållare för sidfo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50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210667" y="6520260"/>
            <a:ext cx="135794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99656" y="6308731"/>
            <a:ext cx="6192688" cy="427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224459" y="6309344"/>
            <a:ext cx="1344149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Sölvesborgs kommun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621" y="6181011"/>
            <a:ext cx="1875873" cy="505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3" r:id="rId4"/>
    <p:sldLayoutId id="2147483652" r:id="rId5"/>
    <p:sldLayoutId id="214748367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6" r:id="rId14"/>
    <p:sldLayoutId id="2147483660" r:id="rId1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2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2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="" xmlns:a16="http://schemas.microsoft.com/office/drawing/2014/main" id="{1F071EC3-F6C0-4E82-B2F9-CA51D81FC1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Aktiviteter i Stratsys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Omsorgsförvaltningen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Pågående aktiviteter 2021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v-SE" dirty="0" smtClean="0"/>
              <a:t>Många som fortsätter från 2020</a:t>
            </a:r>
          </a:p>
          <a:p>
            <a:pPr>
              <a:buFontTx/>
              <a:buChar char="-"/>
            </a:pPr>
            <a:r>
              <a:rPr lang="sv-SE" dirty="0" smtClean="0"/>
              <a:t>Vissa är kopplade mot enstaka enheter, en del gemensamma för samtliga enheter</a:t>
            </a:r>
          </a:p>
          <a:p>
            <a:pPr>
              <a:buFontTx/>
              <a:buChar char="-"/>
            </a:pPr>
            <a:r>
              <a:rPr lang="sv-SE" dirty="0" smtClean="0"/>
              <a:t>2020 - ett annorlunda år</a:t>
            </a:r>
          </a:p>
          <a:p>
            <a:pPr>
              <a:buFontTx/>
              <a:buChar char="-"/>
            </a:pPr>
            <a:r>
              <a:rPr lang="sv-SE" dirty="0" smtClean="0"/>
              <a:t>Aktiviteter kan skapas under året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365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092982"/>
            <a:ext cx="10741371" cy="679834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9" name="Platshållare för innehåll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8" y="2096944"/>
            <a:ext cx="10832463" cy="19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11" y="548680"/>
            <a:ext cx="9792177" cy="525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846138"/>
            <a:ext cx="11620750" cy="922851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5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357" y="1723953"/>
            <a:ext cx="5941973" cy="1233071"/>
          </a:xfrm>
          <a:prstGeom prst="rect">
            <a:avLst/>
          </a:prstGeom>
        </p:spPr>
      </p:pic>
      <p:pic>
        <p:nvPicPr>
          <p:cNvPr id="10" name="Platshållare för innehåll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3263339"/>
            <a:ext cx="11752522" cy="131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7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6</a:t>
            </a:fld>
            <a:endParaRPr lang="sv-SE" dirty="0"/>
          </a:p>
        </p:txBody>
      </p:sp>
      <p:pic>
        <p:nvPicPr>
          <p:cNvPr id="9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7" y="994480"/>
            <a:ext cx="11452521" cy="2290504"/>
          </a:xfrm>
        </p:spPr>
      </p:pic>
    </p:spTree>
    <p:extLst>
      <p:ext uri="{BB962C8B-B14F-4D97-AF65-F5344CB8AC3E}">
        <p14:creationId xmlns:p14="http://schemas.microsoft.com/office/powerpoint/2010/main" val="2325584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476672"/>
            <a:ext cx="10739236" cy="5217443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2702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F62C4DBE-2535-4694-9D42-0F496FDFA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/>
              <a:t>Hanna Johansson</a:t>
            </a:r>
            <a:endParaRPr lang="sv-SE" b="1" dirty="0"/>
          </a:p>
          <a:p>
            <a:r>
              <a:rPr lang="sv-SE" smtClean="0"/>
              <a:t>Kvalitetsutvecklare</a:t>
            </a:r>
            <a:endParaRPr lang="sv-SE" dirty="0"/>
          </a:p>
          <a:p>
            <a:r>
              <a:rPr lang="sv-SE" dirty="0" smtClean="0"/>
              <a:t>0456-816055</a:t>
            </a:r>
            <a:endParaRPr lang="sv-SE" dirty="0"/>
          </a:p>
          <a:p>
            <a:r>
              <a:rPr lang="sv-SE" dirty="0" smtClean="0"/>
              <a:t>Hanna.johansson1@solvesborg.se</a:t>
            </a:r>
            <a:endParaRPr lang="sv-SE" dirty="0"/>
          </a:p>
          <a:p>
            <a:endParaRPr lang="sv-SE" dirty="0"/>
          </a:p>
        </p:txBody>
      </p:sp>
      <p:pic>
        <p:nvPicPr>
          <p:cNvPr id="2" name="Platshållare för bild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4" r="61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7504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29741EC-60DE-485E-9EBE-5EA7CEE37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solvesborg.se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ölvesborg 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6444"/>
      </a:accent1>
      <a:accent2>
        <a:srgbClr val="243861"/>
      </a:accent2>
      <a:accent3>
        <a:srgbClr val="A1D1C3"/>
      </a:accent3>
      <a:accent4>
        <a:srgbClr val="FCE400"/>
      </a:accent4>
      <a:accent5>
        <a:srgbClr val="8D343B"/>
      </a:accent5>
      <a:accent6>
        <a:srgbClr val="8EAD39"/>
      </a:accent6>
      <a:hlink>
        <a:srgbClr val="0563C1"/>
      </a:hlink>
      <a:folHlink>
        <a:srgbClr val="954F72"/>
      </a:folHlink>
    </a:clrScheme>
    <a:fontScheme name="Overpass">
      <a:majorFont>
        <a:latin typeface="Overpass"/>
        <a:ea typeface=""/>
        <a:cs typeface=""/>
      </a:majorFont>
      <a:minorFont>
        <a:latin typeface="Overpas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CDFEED4-AEB6-4DC3-8AD0-28FF535B9713}" vid="{429C6D30-DAE2-4892-B526-844735B7213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Målstyrning</Template>
  <TotalTime>128</TotalTime>
  <Words>65</Words>
  <Application>Microsoft Office PowerPoint</Application>
  <PresentationFormat>Bredbild</PresentationFormat>
  <Paragraphs>30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Overpass</vt:lpstr>
      <vt:lpstr>Office-tema</vt:lpstr>
      <vt:lpstr>Aktiviteter i Stratsys</vt:lpstr>
      <vt:lpstr>Pågående aktiviteter 2021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solvesborg.se</vt:lpstr>
    </vt:vector>
  </TitlesOfParts>
  <Company>SBKF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Aktiviteter i Stratsys</dc:title>
  <dc:creator>Hanna Johansson</dc:creator>
  <cp:lastModifiedBy>Camilla Eriksson</cp:lastModifiedBy>
  <cp:revision>3</cp:revision>
  <dcterms:created xsi:type="dcterms:W3CDTF">2021-03-11T06:25:51Z</dcterms:created>
  <dcterms:modified xsi:type="dcterms:W3CDTF">2021-03-16T11:22:31Z</dcterms:modified>
</cp:coreProperties>
</file>